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15" r:id="rId3"/>
    <p:sldId id="317" r:id="rId4"/>
    <p:sldId id="316" r:id="rId5"/>
    <p:sldId id="332" r:id="rId6"/>
    <p:sldId id="259" r:id="rId7"/>
    <p:sldId id="263" r:id="rId8"/>
    <p:sldId id="261" r:id="rId9"/>
    <p:sldId id="258" r:id="rId10"/>
    <p:sldId id="349" r:id="rId11"/>
    <p:sldId id="350" r:id="rId12"/>
    <p:sldId id="351" r:id="rId13"/>
    <p:sldId id="353" r:id="rId14"/>
    <p:sldId id="356" r:id="rId15"/>
    <p:sldId id="265" r:id="rId16"/>
    <p:sldId id="269" r:id="rId17"/>
    <p:sldId id="336" r:id="rId18"/>
    <p:sldId id="275" r:id="rId19"/>
    <p:sldId id="338" r:id="rId20"/>
    <p:sldId id="277" r:id="rId21"/>
    <p:sldId id="281" r:id="rId22"/>
    <p:sldId id="339" r:id="rId23"/>
    <p:sldId id="340" r:id="rId24"/>
    <p:sldId id="341" r:id="rId25"/>
    <p:sldId id="342" r:id="rId26"/>
    <p:sldId id="282" r:id="rId27"/>
    <p:sldId id="280" r:id="rId28"/>
    <p:sldId id="314" r:id="rId29"/>
    <p:sldId id="278" r:id="rId30"/>
    <p:sldId id="279" r:id="rId31"/>
    <p:sldId id="270" r:id="rId32"/>
    <p:sldId id="285" r:id="rId33"/>
    <p:sldId id="286" r:id="rId34"/>
    <p:sldId id="287" r:id="rId35"/>
    <p:sldId id="308" r:id="rId36"/>
    <p:sldId id="288" r:id="rId37"/>
    <p:sldId id="289" r:id="rId38"/>
    <p:sldId id="291" r:id="rId39"/>
    <p:sldId id="290" r:id="rId40"/>
    <p:sldId id="293" r:id="rId41"/>
    <p:sldId id="357" r:id="rId42"/>
    <p:sldId id="292" r:id="rId43"/>
    <p:sldId id="354" r:id="rId44"/>
    <p:sldId id="311" r:id="rId45"/>
    <p:sldId id="327" r:id="rId46"/>
    <p:sldId id="294" r:id="rId47"/>
    <p:sldId id="296" r:id="rId48"/>
    <p:sldId id="346" r:id="rId49"/>
    <p:sldId id="313" r:id="rId50"/>
    <p:sldId id="297" r:id="rId51"/>
    <p:sldId id="300" r:id="rId52"/>
    <p:sldId id="301" r:id="rId53"/>
    <p:sldId id="344" r:id="rId54"/>
    <p:sldId id="264" r:id="rId55"/>
    <p:sldId id="268" r:id="rId56"/>
    <p:sldId id="320" r:id="rId57"/>
    <p:sldId id="284" r:id="rId58"/>
    <p:sldId id="298" r:id="rId5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10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캡처 복사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84"/>
            <a:ext cx="9144000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 sz="2400">
                <a:latin typeface="HY견고딕" pitchFamily="18" charset="-127"/>
                <a:ea typeface="HY견고딕" pitchFamily="18" charset="-127"/>
              </a:defRPr>
            </a:lvl1pPr>
            <a:lvl2pPr>
              <a:buSzPct val="120000"/>
              <a:defRPr sz="2400">
                <a:latin typeface="HY견고딕" pitchFamily="18" charset="-127"/>
                <a:ea typeface="HY견고딕" pitchFamily="18" charset="-127"/>
              </a:defRPr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>
            <a:normAutofit/>
          </a:bodyPr>
          <a:lstStyle>
            <a:lvl1pPr algn="l">
              <a:defRPr sz="32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pic>
        <p:nvPicPr>
          <p:cNvPr id="8" name="그림 7" descr="캡처 복사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09384"/>
            <a:ext cx="9144000" cy="548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189A74-FF09-42DE-BFBA-706AA55E757B}" type="datetimeFigureOut">
              <a:rPr lang="ko-KR" altLang="en-US" smtClean="0"/>
              <a:pPr/>
              <a:t>2016-05-10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EADBC2-CB6F-48A8-A392-89CA963DC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ost.malltai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lepart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elly-pop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loholic.co.k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3kh.co.k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log.naver.com/sdh0426wow/22002155515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esign-book.co.kr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jungminsoft@gmail.com" TargetMode="External"/><Relationship Id="rId2" Type="http://schemas.openxmlformats.org/officeDocument/2006/relationships/hyperlink" Target="http://www.jungminsof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3200" dirty="0" smtClean="0"/>
              <a:t>자동화 솔루션을 이용한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구매대행 성공 전략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sz="2000" dirty="0" err="1" smtClean="0">
                <a:solidFill>
                  <a:srgbClr val="0070C0"/>
                </a:solidFill>
              </a:rPr>
              <a:t>정민소프트</a:t>
            </a:r>
            <a:r>
              <a:rPr lang="en-US" altLang="ko-KR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smtClean="0">
                <a:solidFill>
                  <a:srgbClr val="0070C0"/>
                </a:solidFill>
              </a:rPr>
              <a:t>손성필 대표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r>
              <a:rPr lang="ko-KR" altLang="en-US" sz="2000" dirty="0" smtClean="0">
                <a:solidFill>
                  <a:srgbClr val="0070C0"/>
                </a:solidFill>
              </a:rPr>
              <a:t>일자 </a:t>
            </a:r>
            <a:r>
              <a:rPr lang="en-US" altLang="ko-KR" sz="2000" dirty="0" smtClean="0">
                <a:solidFill>
                  <a:srgbClr val="0070C0"/>
                </a:solidFill>
              </a:rPr>
              <a:t>: </a:t>
            </a:r>
            <a:r>
              <a:rPr lang="en-US" altLang="ko-KR" sz="2000" dirty="0" smtClean="0">
                <a:solidFill>
                  <a:srgbClr val="0070C0"/>
                </a:solidFill>
              </a:rPr>
              <a:t>2016.5.11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배테랑</a:t>
            </a:r>
            <a:r>
              <a:rPr lang="ko-KR" altLang="en-US" dirty="0" smtClean="0"/>
              <a:t> 배송업체 이용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정민소프트</a:t>
            </a:r>
            <a:r>
              <a:rPr lang="ko-KR" altLang="en-US" dirty="0" smtClean="0"/>
              <a:t> 홈페이지 배송업체 이용</a:t>
            </a:r>
            <a:endParaRPr lang="en-US" altLang="ko-KR" dirty="0" smtClean="0"/>
          </a:p>
          <a:p>
            <a:r>
              <a:rPr lang="ko-KR" altLang="en-US" dirty="0" err="1" smtClean="0"/>
              <a:t>고넬로</a:t>
            </a:r>
            <a:r>
              <a:rPr lang="en-US" altLang="ko-KR" dirty="0" smtClean="0"/>
              <a:t>, NS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배송기간 단축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배송만족도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재구매율</a:t>
            </a:r>
            <a:endParaRPr lang="en-US" altLang="ko-KR" dirty="0" smtClean="0"/>
          </a:p>
          <a:p>
            <a:r>
              <a:rPr lang="ko-KR" altLang="en-US" dirty="0" smtClean="0"/>
              <a:t>소비자의 기대는 빠르고 안정적인 배송</a:t>
            </a:r>
            <a:endParaRPr lang="en-US" altLang="ko-KR" dirty="0" smtClean="0"/>
          </a:p>
          <a:p>
            <a:r>
              <a:rPr lang="ko-KR" altLang="en-US" dirty="0" smtClean="0"/>
              <a:t>고객 불만이 가장 많이 발생하는 분야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 배송을 잘해야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</a:t>
            </a:r>
            <a:r>
              <a:rPr lang="en-US" altLang="ko-KR" dirty="0" smtClean="0"/>
              <a:t>,</a:t>
            </a:r>
            <a:r>
              <a:rPr lang="ko-KR" altLang="en-US" dirty="0" smtClean="0"/>
              <a:t>유럽 </a:t>
            </a:r>
            <a:r>
              <a:rPr lang="en-US" altLang="ko-KR" dirty="0" smtClean="0"/>
              <a:t>: NS, GONELO, JNS</a:t>
            </a:r>
          </a:p>
          <a:p>
            <a:r>
              <a:rPr lang="ko-KR" altLang="en-US" dirty="0" smtClean="0"/>
              <a:t>일본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체리집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, JPOST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베테랑 배대지 업체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정민홈페이지</a:t>
            </a:r>
            <a:r>
              <a:rPr lang="ko-KR" altLang="en-US" dirty="0" smtClean="0"/>
              <a:t> 참조하여 연락 및 미팅</a:t>
            </a:r>
            <a:endParaRPr lang="en-US" altLang="ko-KR" dirty="0" smtClean="0"/>
          </a:p>
          <a:p>
            <a:r>
              <a:rPr lang="ko-KR" altLang="en-US" dirty="0" smtClean="0"/>
              <a:t>역사가 오래되고 거래처가 많은 업체선정</a:t>
            </a:r>
            <a:endParaRPr lang="en-US" altLang="ko-KR" dirty="0" smtClean="0"/>
          </a:p>
          <a:p>
            <a:r>
              <a:rPr lang="ko-KR" altLang="en-US" dirty="0" err="1" smtClean="0"/>
              <a:t>레잇</a:t>
            </a:r>
            <a:r>
              <a:rPr lang="en-US" altLang="ko-KR" dirty="0" smtClean="0"/>
              <a:t>(rate) </a:t>
            </a:r>
            <a:r>
              <a:rPr lang="ko-KR" altLang="en-US" dirty="0" smtClean="0"/>
              <a:t>발송요청</a:t>
            </a:r>
            <a:endParaRPr lang="en-US" altLang="ko-KR" dirty="0" smtClean="0"/>
          </a:p>
          <a:p>
            <a:r>
              <a:rPr lang="ko-KR" altLang="en-US" dirty="0" smtClean="0"/>
              <a:t>부대비용 등을 파악</a:t>
            </a:r>
            <a:endParaRPr lang="en-US" altLang="ko-KR" dirty="0" smtClean="0"/>
          </a:p>
          <a:p>
            <a:r>
              <a:rPr lang="ko-KR" altLang="en-US" dirty="0" smtClean="0"/>
              <a:t>배송대행관리자 페이지 확인</a:t>
            </a:r>
            <a:endParaRPr lang="en-US" altLang="ko-KR" dirty="0" smtClean="0"/>
          </a:p>
          <a:p>
            <a:r>
              <a:rPr lang="ko-KR" altLang="en-US" dirty="0" smtClean="0"/>
              <a:t>가급적 현지 방문하여 확인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배대지 업체와 계약하려면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대량 상품 전략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네이버</a:t>
            </a:r>
            <a:r>
              <a:rPr lang="ko-KR" altLang="en-US" dirty="0" smtClean="0"/>
              <a:t> 지식 쇼핑 검색 적극 활용</a:t>
            </a:r>
            <a:endParaRPr lang="en-US" altLang="ko-KR" dirty="0" smtClean="0"/>
          </a:p>
          <a:p>
            <a:r>
              <a:rPr lang="ko-KR" altLang="en-US" dirty="0" smtClean="0"/>
              <a:t>전문 쇼핑몰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eleparts,Savedon</a:t>
            </a:r>
            <a:endParaRPr lang="en-US" altLang="ko-KR" dirty="0" smtClean="0"/>
          </a:p>
          <a:p>
            <a:r>
              <a:rPr lang="ko-KR" altLang="en-US" dirty="0" err="1" smtClean="0"/>
              <a:t>핫브랜드</a:t>
            </a:r>
            <a:r>
              <a:rPr lang="ko-KR" altLang="en-US" dirty="0" smtClean="0"/>
              <a:t> 발견 및 빨리 </a:t>
            </a:r>
            <a:r>
              <a:rPr lang="ko-KR" altLang="en-US" dirty="0" err="1" smtClean="0"/>
              <a:t>따라하기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고객사</a:t>
            </a:r>
            <a:r>
              <a:rPr lang="ko-KR" altLang="en-US" dirty="0" smtClean="0"/>
              <a:t> 성공패턴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재고가 없는 서비스</a:t>
            </a:r>
            <a:endParaRPr lang="en-US" altLang="ko-KR" dirty="0" smtClean="0"/>
          </a:p>
          <a:p>
            <a:r>
              <a:rPr lang="ko-KR" altLang="en-US" dirty="0" smtClean="0"/>
              <a:t>브랜드정보가 무한하다</a:t>
            </a:r>
            <a:endParaRPr lang="en-US" altLang="ko-KR" dirty="0" smtClean="0"/>
          </a:p>
          <a:p>
            <a:r>
              <a:rPr lang="ko-KR" altLang="en-US" dirty="0" smtClean="0"/>
              <a:t>상품정보가 무한하다</a:t>
            </a:r>
            <a:endParaRPr lang="en-US" altLang="ko-KR" dirty="0" smtClean="0"/>
          </a:p>
          <a:p>
            <a:r>
              <a:rPr lang="en-US" altLang="ko-KR" dirty="0" smtClean="0"/>
              <a:t>CS</a:t>
            </a:r>
            <a:r>
              <a:rPr lang="ko-KR" altLang="en-US" dirty="0" smtClean="0"/>
              <a:t>의 역할이 많다</a:t>
            </a:r>
            <a:endParaRPr lang="en-US" altLang="ko-KR" dirty="0" smtClean="0"/>
          </a:p>
          <a:p>
            <a:r>
              <a:rPr lang="ko-KR" altLang="en-US" dirty="0" smtClean="0"/>
              <a:t>자동화 솔루션을 이용할 수 있다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구매대행비지니스의</a:t>
            </a:r>
            <a:r>
              <a:rPr lang="ko-KR" altLang="en-US" dirty="0" smtClean="0"/>
              <a:t> 이점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획기적인 인건비 감소</a:t>
            </a:r>
            <a:endParaRPr lang="en-US" altLang="ko-KR" dirty="0" smtClean="0"/>
          </a:p>
          <a:p>
            <a:r>
              <a:rPr lang="ko-KR" altLang="en-US" dirty="0" smtClean="0"/>
              <a:t>다양한 상품 등록</a:t>
            </a:r>
            <a:endParaRPr lang="en-US" altLang="ko-KR" dirty="0" smtClean="0"/>
          </a:p>
          <a:p>
            <a:r>
              <a:rPr lang="ko-KR" altLang="en-US" dirty="0" err="1" smtClean="0"/>
              <a:t>발빠른</a:t>
            </a:r>
            <a:r>
              <a:rPr lang="ko-KR" altLang="en-US" dirty="0" smtClean="0"/>
              <a:t> 상품 전시전략</a:t>
            </a:r>
            <a:endParaRPr lang="en-US" altLang="ko-KR" dirty="0" smtClean="0"/>
          </a:p>
          <a:p>
            <a:r>
              <a:rPr lang="ko-KR" altLang="en-US" dirty="0" smtClean="0"/>
              <a:t>핵심 비즈니스에 집중할 시간 확보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자동화 솔루션을 이용하면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세탁기</a:t>
            </a:r>
            <a:endParaRPr lang="ko-KR" altLang="en-US" dirty="0"/>
          </a:p>
        </p:txBody>
      </p:sp>
      <p:pic>
        <p:nvPicPr>
          <p:cNvPr id="5" name="내용 개체 틀 4" descr="dwd-900wc_1_asn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내가 좋아하는 분야</a:t>
            </a:r>
            <a:endParaRPr lang="en-US" altLang="ko-KR" dirty="0" smtClean="0"/>
          </a:p>
          <a:p>
            <a:r>
              <a:rPr lang="ko-KR" altLang="en-US" dirty="0" smtClean="0"/>
              <a:t>내가 잘 아는 분야</a:t>
            </a:r>
            <a:endParaRPr lang="en-US" altLang="ko-KR" dirty="0" smtClean="0"/>
          </a:p>
          <a:p>
            <a:r>
              <a:rPr lang="ko-KR" altLang="en-US" dirty="0" smtClean="0"/>
              <a:t>미래지향적인 분야</a:t>
            </a:r>
            <a:endParaRPr lang="en-US" altLang="ko-KR" dirty="0" smtClean="0"/>
          </a:p>
          <a:p>
            <a:r>
              <a:rPr lang="ko-KR" altLang="en-US" dirty="0" smtClean="0"/>
              <a:t>사회 구조적인 접근</a:t>
            </a:r>
            <a:endParaRPr lang="en-US" altLang="ko-KR" dirty="0" smtClean="0"/>
          </a:p>
          <a:p>
            <a:r>
              <a:rPr lang="ko-KR" altLang="en-US" dirty="0" smtClean="0"/>
              <a:t>건강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힐링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r>
              <a:rPr lang="ko-KR" altLang="en-US" dirty="0" smtClean="0"/>
              <a:t>기존 정보를 통한 선정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아이템 선정 방법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1148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몰테일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214422"/>
            <a:ext cx="7241541" cy="452596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몰테일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해외구매대행 개요 </a:t>
            </a:r>
            <a:endParaRPr lang="en-US" altLang="ko-KR" dirty="0" smtClean="0"/>
          </a:p>
          <a:p>
            <a:r>
              <a:rPr lang="ko-KR" altLang="en-US" dirty="0" smtClean="0"/>
              <a:t>자동등록 솔루션 사용법</a:t>
            </a:r>
            <a:endParaRPr lang="en-US" altLang="ko-KR" dirty="0" smtClean="0"/>
          </a:p>
          <a:p>
            <a:r>
              <a:rPr lang="ko-KR" altLang="en-US" dirty="0" smtClean="0"/>
              <a:t>해외구매대행 창업 성공비결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진행 순서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시즌별</a:t>
            </a:r>
            <a:r>
              <a:rPr lang="ko-KR" altLang="en-US" dirty="0" smtClean="0"/>
              <a:t> 신상품 집중 출하</a:t>
            </a:r>
            <a:endParaRPr lang="en-US" altLang="ko-KR" dirty="0" smtClean="0"/>
          </a:p>
          <a:p>
            <a:r>
              <a:rPr lang="ko-KR" altLang="en-US" dirty="0" smtClean="0"/>
              <a:t>대량등록이 큰 매출 발생의 기반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왜 코스모스로 상품등록을 해야 할까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엘레파츠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900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err="1" smtClean="0"/>
              <a:t>젤리팝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240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err="1" smtClean="0"/>
              <a:t>폴로홀릭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96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err="1" smtClean="0"/>
              <a:t>리틀카우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120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err="1" smtClean="0"/>
              <a:t>메이시스코리아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270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err="1" smtClean="0"/>
              <a:t>폴에디터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333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고객사</a:t>
            </a:r>
            <a:r>
              <a:rPr lang="ko-KR" altLang="en-US" dirty="0" smtClean="0"/>
              <a:t> 상품등록 현황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대량등록으로 성공한 사례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Eleparts.co.kr</a:t>
            </a:r>
            <a:endParaRPr lang="ko-KR" altLang="en-US" dirty="0"/>
          </a:p>
        </p:txBody>
      </p:sp>
      <p:pic>
        <p:nvPicPr>
          <p:cNvPr id="7" name="내용 개체 틀 6" descr="엘레파츠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Jelly-pop.com</a:t>
            </a:r>
            <a:endParaRPr lang="ko-KR" altLang="en-US" dirty="0"/>
          </a:p>
        </p:txBody>
      </p:sp>
      <p:pic>
        <p:nvPicPr>
          <p:cNvPr id="6" name="내용 개체 틀 5" descr="젤리팝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Poloholic.co.kr</a:t>
            </a:r>
            <a:endParaRPr lang="ko-KR" altLang="en-US" dirty="0"/>
          </a:p>
        </p:txBody>
      </p:sp>
      <p:pic>
        <p:nvPicPr>
          <p:cNvPr id="6" name="내용 개체 틀 5" descr="폴로홀릭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3kh.co.kr</a:t>
            </a:r>
            <a:endParaRPr lang="ko-KR" altLang="en-US" dirty="0"/>
          </a:p>
        </p:txBody>
      </p:sp>
      <p:pic>
        <p:nvPicPr>
          <p:cNvPr id="6" name="내용 개체 틀 5" descr="3kh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6pm – 340</a:t>
            </a:r>
            <a:r>
              <a:rPr lang="ko-KR" altLang="en-US" dirty="0" err="1" smtClean="0"/>
              <a:t>만건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132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err="1" smtClean="0"/>
              <a:t>Zappos</a:t>
            </a:r>
            <a:r>
              <a:rPr lang="en-US" altLang="ko-KR" dirty="0" smtClean="0"/>
              <a:t> – 219</a:t>
            </a:r>
            <a:r>
              <a:rPr lang="ko-KR" altLang="en-US" dirty="0" err="1" smtClean="0"/>
              <a:t>만건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109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smtClean="0"/>
              <a:t>Nordstrom – 214</a:t>
            </a:r>
            <a:r>
              <a:rPr lang="ko-KR" altLang="en-US" dirty="0" err="1" smtClean="0"/>
              <a:t>만건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110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err="1" smtClean="0"/>
              <a:t>Yoox</a:t>
            </a:r>
            <a:r>
              <a:rPr lang="en-US" altLang="ko-KR" dirty="0" smtClean="0"/>
              <a:t> – 175</a:t>
            </a:r>
            <a:r>
              <a:rPr lang="ko-KR" altLang="en-US" dirty="0" err="1" smtClean="0"/>
              <a:t>만건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50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smtClean="0"/>
              <a:t>Amazon – </a:t>
            </a:r>
            <a:r>
              <a:rPr lang="ko-KR" altLang="en-US" dirty="0" smtClean="0"/>
              <a:t>약</a:t>
            </a:r>
            <a:r>
              <a:rPr lang="en-US" altLang="ko-KR" dirty="0" smtClean="0"/>
              <a:t>1000</a:t>
            </a:r>
            <a:r>
              <a:rPr lang="ko-KR" altLang="en-US" dirty="0" err="1" smtClean="0"/>
              <a:t>만건</a:t>
            </a:r>
            <a:r>
              <a:rPr lang="en-US" altLang="ko-KR" dirty="0" smtClean="0"/>
              <a:t>-70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err="1" smtClean="0"/>
              <a:t>Backcoutry</a:t>
            </a:r>
            <a:r>
              <a:rPr lang="en-US" altLang="ko-KR" dirty="0" smtClean="0"/>
              <a:t> -79</a:t>
            </a:r>
            <a:r>
              <a:rPr lang="ko-KR" altLang="en-US" dirty="0" err="1" smtClean="0"/>
              <a:t>만건</a:t>
            </a:r>
            <a:r>
              <a:rPr lang="en-US" altLang="ko-KR" dirty="0" smtClean="0"/>
              <a:t>-77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smtClean="0"/>
              <a:t>Shoebay-78</a:t>
            </a:r>
            <a:r>
              <a:rPr lang="ko-KR" altLang="en-US" dirty="0" err="1" smtClean="0"/>
              <a:t>만건</a:t>
            </a:r>
            <a:r>
              <a:rPr lang="en-US" altLang="ko-KR" dirty="0" smtClean="0"/>
              <a:t>-68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en-US" altLang="ko-KR" dirty="0" smtClean="0"/>
              <a:t>Eastbay-78</a:t>
            </a:r>
            <a:r>
              <a:rPr lang="ko-KR" altLang="en-US" dirty="0" err="1" smtClean="0"/>
              <a:t>만건</a:t>
            </a:r>
            <a:r>
              <a:rPr lang="en-US" altLang="ko-KR" dirty="0" smtClean="0"/>
              <a:t>-78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쇼핑몰인기 순위 현황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인기쇼핑몰순위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신상품등록</a:t>
            </a:r>
            <a:endParaRPr lang="en-US" altLang="ko-KR" dirty="0" smtClean="0"/>
          </a:p>
          <a:p>
            <a:r>
              <a:rPr lang="ko-KR" altLang="en-US" dirty="0" smtClean="0"/>
              <a:t>분류수집</a:t>
            </a:r>
            <a:endParaRPr lang="en-US" altLang="ko-KR" dirty="0" smtClean="0"/>
          </a:p>
          <a:p>
            <a:r>
              <a:rPr lang="ko-KR" altLang="en-US" dirty="0" smtClean="0"/>
              <a:t>자동등록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코스모스 상품등록 시연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온라인 판매금지품목</a:t>
            </a:r>
            <a:endParaRPr lang="en-US" altLang="ko-KR" dirty="0" smtClean="0"/>
          </a:p>
          <a:p>
            <a:pPr>
              <a:buNone/>
            </a:pPr>
            <a:r>
              <a:rPr lang="en-US" altLang="ko-KR" sz="2000" dirty="0" smtClean="0">
                <a:ea typeface="굴림" charset="-127"/>
              </a:rPr>
              <a:t>    1. </a:t>
            </a:r>
            <a:r>
              <a:rPr lang="ko-KR" altLang="en-US" sz="2000" dirty="0" smtClean="0">
                <a:ea typeface="굴림" charset="-127"/>
              </a:rPr>
              <a:t>총포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smtClean="0">
                <a:ea typeface="굴림" charset="-127"/>
              </a:rPr>
              <a:t>도검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smtClean="0">
                <a:ea typeface="굴림" charset="-127"/>
              </a:rPr>
              <a:t>화약류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smtClean="0">
                <a:ea typeface="굴림" charset="-127"/>
              </a:rPr>
              <a:t>분사기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err="1" smtClean="0">
                <a:ea typeface="굴림" charset="-127"/>
              </a:rPr>
              <a:t>전자충격지</a:t>
            </a:r>
            <a:r>
              <a:rPr lang="en-US" altLang="ko-KR" sz="2000" dirty="0" smtClean="0">
                <a:ea typeface="굴림" charset="-127"/>
              </a:rPr>
              <a:t>, </a:t>
            </a:r>
          </a:p>
          <a:p>
            <a:pPr>
              <a:buNone/>
            </a:pPr>
            <a:r>
              <a:rPr lang="en-US" altLang="ko-KR" sz="2000" dirty="0" smtClean="0">
                <a:ea typeface="굴림" charset="-127"/>
              </a:rPr>
              <a:t>       </a:t>
            </a:r>
            <a:r>
              <a:rPr lang="ko-KR" altLang="en-US" sz="2000" dirty="0" smtClean="0">
                <a:ea typeface="굴림" charset="-127"/>
              </a:rPr>
              <a:t>석궁 등 판매업 허가 대상</a:t>
            </a:r>
            <a:br>
              <a:rPr lang="ko-KR" altLang="en-US" sz="2000" dirty="0" smtClean="0">
                <a:ea typeface="굴림" charset="-127"/>
              </a:rPr>
            </a:br>
            <a:r>
              <a:rPr lang="en-US" altLang="ko-KR" sz="2000" dirty="0" smtClean="0">
                <a:ea typeface="굴림" charset="-127"/>
              </a:rPr>
              <a:t>2. </a:t>
            </a:r>
            <a:r>
              <a:rPr lang="ko-KR" altLang="en-US" sz="2000" dirty="0" smtClean="0">
                <a:ea typeface="굴림" charset="-127"/>
              </a:rPr>
              <a:t>유해화학물질 등 판매업 등록이나 허가 대상</a:t>
            </a:r>
            <a:br>
              <a:rPr lang="ko-KR" altLang="en-US" sz="2000" dirty="0" smtClean="0">
                <a:ea typeface="굴림" charset="-127"/>
              </a:rPr>
            </a:br>
            <a:r>
              <a:rPr lang="en-US" altLang="ko-KR" sz="2000" dirty="0" smtClean="0">
                <a:ea typeface="굴림" charset="-127"/>
              </a:rPr>
              <a:t>3. </a:t>
            </a:r>
            <a:r>
              <a:rPr lang="ko-KR" altLang="en-US" sz="2000" dirty="0" smtClean="0">
                <a:ea typeface="굴림" charset="-127"/>
              </a:rPr>
              <a:t>건강기능식품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smtClean="0">
                <a:ea typeface="굴림" charset="-127"/>
              </a:rPr>
              <a:t>의료기기 등 판매업 신고 대상</a:t>
            </a:r>
            <a:br>
              <a:rPr lang="ko-KR" altLang="en-US" sz="2000" dirty="0" smtClean="0">
                <a:ea typeface="굴림" charset="-127"/>
              </a:rPr>
            </a:br>
            <a:r>
              <a:rPr lang="en-US" altLang="ko-KR" sz="2000" dirty="0" smtClean="0">
                <a:ea typeface="굴림" charset="-127"/>
              </a:rPr>
              <a:t>4. </a:t>
            </a:r>
            <a:r>
              <a:rPr lang="ko-KR" altLang="en-US" sz="2000" dirty="0" err="1" smtClean="0">
                <a:ea typeface="굴림" charset="-127"/>
              </a:rPr>
              <a:t>청소년유해매체물</a:t>
            </a:r>
            <a:r>
              <a:rPr lang="en-US" altLang="ko-KR" sz="2000" dirty="0" smtClean="0">
                <a:ea typeface="굴림" charset="-127"/>
              </a:rPr>
              <a:t>, </a:t>
            </a:r>
            <a:r>
              <a:rPr lang="ko-KR" altLang="en-US" sz="2000" dirty="0" smtClean="0">
                <a:ea typeface="굴림" charset="-127"/>
              </a:rPr>
              <a:t>청소년유해약물</a:t>
            </a:r>
            <a:r>
              <a:rPr lang="en-US" altLang="ko-KR" sz="2000" dirty="0" smtClean="0">
                <a:ea typeface="굴림" charset="-127"/>
              </a:rPr>
              <a:t>, </a:t>
            </a:r>
          </a:p>
          <a:p>
            <a:pPr>
              <a:buNone/>
            </a:pPr>
            <a:r>
              <a:rPr lang="en-US" altLang="ko-KR" sz="2000" dirty="0" smtClean="0">
                <a:ea typeface="굴림" charset="-127"/>
              </a:rPr>
              <a:t>        </a:t>
            </a:r>
            <a:r>
              <a:rPr lang="ko-KR" altLang="en-US" sz="2000" dirty="0" err="1" smtClean="0">
                <a:ea typeface="굴림" charset="-127"/>
              </a:rPr>
              <a:t>청소년유해물건등</a:t>
            </a:r>
            <a:r>
              <a:rPr lang="ko-KR" altLang="en-US" sz="2000" dirty="0" smtClean="0">
                <a:ea typeface="굴림" charset="-127"/>
              </a:rPr>
              <a:t> 만 </a:t>
            </a:r>
            <a:r>
              <a:rPr lang="en-US" altLang="ko-KR" sz="2000" dirty="0" smtClean="0">
                <a:ea typeface="굴림" charset="-127"/>
              </a:rPr>
              <a:t>19</a:t>
            </a:r>
            <a:r>
              <a:rPr lang="ko-KR" altLang="en-US" sz="2000" dirty="0" smtClean="0">
                <a:ea typeface="굴림" charset="-127"/>
              </a:rPr>
              <a:t>세 이상인 사람에게만 </a:t>
            </a:r>
            <a:endParaRPr lang="en-US" altLang="ko-KR" sz="2000" dirty="0" smtClean="0">
              <a:ea typeface="굴림" charset="-127"/>
            </a:endParaRPr>
          </a:p>
          <a:p>
            <a:pPr>
              <a:buNone/>
            </a:pPr>
            <a:r>
              <a:rPr lang="en-US" altLang="ko-KR" sz="2000" dirty="0" smtClean="0">
                <a:ea typeface="굴림" charset="-127"/>
              </a:rPr>
              <a:t>        </a:t>
            </a:r>
            <a:r>
              <a:rPr lang="ko-KR" altLang="en-US" sz="2000" dirty="0" smtClean="0">
                <a:ea typeface="굴림" charset="-127"/>
              </a:rPr>
              <a:t>판매 가능</a:t>
            </a:r>
            <a:br>
              <a:rPr lang="ko-KR" altLang="en-US" sz="2000" dirty="0" smtClean="0">
                <a:ea typeface="굴림" charset="-127"/>
              </a:rPr>
            </a:br>
            <a:r>
              <a:rPr lang="en-US" altLang="ko-KR" sz="2000" dirty="0" smtClean="0">
                <a:ea typeface="굴림" charset="-127"/>
              </a:rPr>
              <a:t>5. </a:t>
            </a:r>
            <a:r>
              <a:rPr lang="ko-KR" altLang="en-US" sz="2000" dirty="0" smtClean="0">
                <a:ea typeface="굴림" charset="-127"/>
              </a:rPr>
              <a:t>주류 등 판매업 승인 대상</a:t>
            </a:r>
            <a:r>
              <a:rPr lang="ko-KR" altLang="en-US" dirty="0" smtClean="0">
                <a:ea typeface="굴림" charset="-127"/>
              </a:rPr>
              <a:t/>
            </a:r>
            <a:br>
              <a:rPr lang="ko-KR" altLang="en-US" dirty="0" smtClean="0">
                <a:ea typeface="굴림" charset="-127"/>
              </a:rPr>
            </a:br>
            <a:r>
              <a:rPr lang="ko-KR" altLang="en-US" sz="1200" dirty="0" smtClean="0">
                <a:ea typeface="굴림" charset="-127"/>
              </a:rPr>
              <a:t>위와 같은 물품들은 허가나 신고</a:t>
            </a:r>
            <a:r>
              <a:rPr lang="en-US" altLang="ko-KR" sz="1200" dirty="0" smtClean="0">
                <a:ea typeface="굴림" charset="-127"/>
              </a:rPr>
              <a:t>, </a:t>
            </a:r>
            <a:r>
              <a:rPr lang="ko-KR" altLang="en-US" sz="1200" dirty="0" smtClean="0">
                <a:ea typeface="굴림" charset="-127"/>
              </a:rPr>
              <a:t>승인이 있은 뒤 판매가 가능합니다</a:t>
            </a:r>
            <a:r>
              <a:rPr lang="en-US" altLang="ko-KR" sz="1200" dirty="0" smtClean="0">
                <a:ea typeface="굴림" charset="-127"/>
              </a:rPr>
              <a:t>.</a:t>
            </a:r>
            <a:endParaRPr lang="en-US" altLang="ko-KR" sz="1200" dirty="0" smtClean="0"/>
          </a:p>
          <a:p>
            <a:r>
              <a:rPr lang="ko-KR" altLang="en-US" dirty="0" err="1" smtClean="0"/>
              <a:t>식약청</a:t>
            </a:r>
            <a:r>
              <a:rPr lang="ko-KR" altLang="en-US" dirty="0" smtClean="0"/>
              <a:t> 관리 상품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건강식품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비타민류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등록이 어려운 상품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 </a:t>
            </a:r>
            <a:r>
              <a:rPr lang="en-US" altLang="ko-KR" dirty="0" smtClean="0"/>
              <a:t>913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</a:t>
            </a:r>
            <a:r>
              <a:rPr lang="en-US" altLang="ko-KR" dirty="0" smtClean="0"/>
              <a:t> 758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독일 </a:t>
            </a:r>
            <a:r>
              <a:rPr lang="en-US" altLang="ko-KR" dirty="0" smtClean="0"/>
              <a:t>49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독일 </a:t>
            </a:r>
            <a:r>
              <a:rPr lang="en-US" altLang="ko-KR" dirty="0" smtClean="0"/>
              <a:t>9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영국 </a:t>
            </a:r>
            <a:r>
              <a:rPr lang="en-US" altLang="ko-KR" dirty="0" smtClean="0"/>
              <a:t>199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</a:t>
            </a:r>
            <a:r>
              <a:rPr lang="en-US" altLang="ko-KR" dirty="0" smtClean="0"/>
              <a:t>167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일본 </a:t>
            </a:r>
            <a:r>
              <a:rPr lang="en-US" altLang="ko-KR" dirty="0" smtClean="0"/>
              <a:t>166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한국 </a:t>
            </a:r>
            <a:r>
              <a:rPr lang="en-US" altLang="ko-KR" dirty="0" smtClean="0"/>
              <a:t>381</a:t>
            </a:r>
            <a:r>
              <a:rPr lang="ko-KR" altLang="en-US" dirty="0" smtClean="0"/>
              <a:t>개 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분석된 사이트 안내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SDI </a:t>
            </a:r>
            <a:r>
              <a:rPr lang="ko-KR" altLang="en-US" dirty="0" smtClean="0"/>
              <a:t>온라인사업부</a:t>
            </a:r>
            <a:r>
              <a:rPr lang="en-US" altLang="ko-KR" dirty="0" smtClean="0"/>
              <a:t> </a:t>
            </a:r>
            <a:r>
              <a:rPr lang="ko-KR" altLang="en-US" dirty="0" smtClean="0"/>
              <a:t>근무</a:t>
            </a:r>
            <a:endParaRPr lang="en-US" altLang="ko-KR" dirty="0" smtClean="0"/>
          </a:p>
          <a:p>
            <a:r>
              <a:rPr lang="en-US" altLang="ko-KR" dirty="0" smtClean="0"/>
              <a:t>INLOS(GSM </a:t>
            </a:r>
            <a:r>
              <a:rPr lang="en-US" altLang="ko-KR" dirty="0" err="1" smtClean="0"/>
              <a:t>NtoN</a:t>
            </a:r>
            <a:r>
              <a:rPr lang="en-US" altLang="ko-KR" dirty="0" smtClean="0"/>
              <a:t>) </a:t>
            </a:r>
            <a:r>
              <a:rPr lang="ko-KR" altLang="en-US" dirty="0" smtClean="0"/>
              <a:t>근무</a:t>
            </a:r>
            <a:endParaRPr lang="en-US" altLang="ko-KR" dirty="0" smtClean="0"/>
          </a:p>
          <a:p>
            <a:r>
              <a:rPr lang="en-US" altLang="ko-KR" dirty="0" smtClean="0"/>
              <a:t>1997 COSMOS </a:t>
            </a:r>
            <a:r>
              <a:rPr lang="ko-KR" altLang="en-US" dirty="0" smtClean="0"/>
              <a:t>제작</a:t>
            </a:r>
            <a:endParaRPr lang="en-US" altLang="ko-KR" dirty="0" smtClean="0"/>
          </a:p>
          <a:p>
            <a:r>
              <a:rPr lang="en-US" altLang="ko-KR" dirty="0" smtClean="0"/>
              <a:t>2005 </a:t>
            </a:r>
            <a:r>
              <a:rPr lang="ko-KR" altLang="en-US" dirty="0" err="1" smtClean="0"/>
              <a:t>정민소프트</a:t>
            </a:r>
            <a:r>
              <a:rPr lang="ko-KR" altLang="en-US" dirty="0" smtClean="0"/>
              <a:t> 창업</a:t>
            </a:r>
            <a:endParaRPr lang="en-US" altLang="ko-KR" dirty="0" smtClean="0"/>
          </a:p>
          <a:p>
            <a:r>
              <a:rPr lang="ko-KR" altLang="en-US" dirty="0" smtClean="0"/>
              <a:t>저서 </a:t>
            </a:r>
            <a:r>
              <a:rPr lang="en-US" altLang="ko-KR" dirty="0" smtClean="0"/>
              <a:t>: ADO.NET(</a:t>
            </a:r>
            <a:r>
              <a:rPr lang="ko-KR" altLang="en-US" dirty="0" err="1" smtClean="0"/>
              <a:t>영진출판사</a:t>
            </a:r>
            <a:r>
              <a:rPr lang="en-US" altLang="ko-KR" dirty="0" smtClean="0"/>
              <a:t>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강사소개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손성필대표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미국</a:t>
            </a:r>
            <a:r>
              <a:rPr lang="en-US" altLang="ko-KR" dirty="0" smtClean="0"/>
              <a:t>,</a:t>
            </a:r>
            <a:r>
              <a:rPr lang="ko-KR" altLang="en-US" dirty="0" smtClean="0"/>
              <a:t>영국 패션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smtClean="0"/>
              <a:t>독일</a:t>
            </a:r>
            <a:r>
              <a:rPr lang="en-US" altLang="ko-KR" dirty="0" smtClean="0"/>
              <a:t>,</a:t>
            </a:r>
            <a:r>
              <a:rPr lang="ko-KR" altLang="en-US" dirty="0" smtClean="0"/>
              <a:t>유럽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smtClean="0"/>
              <a:t>일본</a:t>
            </a:r>
            <a:r>
              <a:rPr lang="en-US" altLang="ko-KR" dirty="0" smtClean="0"/>
              <a:t> : 20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smtClean="0"/>
              <a:t>중국 </a:t>
            </a:r>
            <a:r>
              <a:rPr lang="en-US" altLang="ko-KR" dirty="0" smtClean="0"/>
              <a:t>: 20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smtClean="0"/>
              <a:t>아마존 </a:t>
            </a:r>
            <a:r>
              <a:rPr lang="en-US" altLang="ko-KR" dirty="0" smtClean="0"/>
              <a:t>: 30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err="1" smtClean="0"/>
              <a:t>알리익스프레스</a:t>
            </a:r>
            <a:r>
              <a:rPr lang="en-US" altLang="ko-KR" dirty="0" smtClean="0"/>
              <a:t>: 30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err="1" smtClean="0"/>
              <a:t>라쿠텐셀러별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15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en-US" altLang="ko-KR" dirty="0" smtClean="0"/>
              <a:t>B2B,</a:t>
            </a:r>
            <a:r>
              <a:rPr lang="ko-KR" altLang="en-US" dirty="0" smtClean="0"/>
              <a:t>특수사이트 </a:t>
            </a:r>
            <a:r>
              <a:rPr lang="en-US" altLang="ko-KR" dirty="0" smtClean="0"/>
              <a:t>: 20</a:t>
            </a:r>
            <a:r>
              <a:rPr lang="ko-KR" altLang="en-US" dirty="0" smtClean="0"/>
              <a:t>만원</a:t>
            </a:r>
            <a:endParaRPr lang="en-US" altLang="ko-KR" dirty="0" smtClean="0"/>
          </a:p>
          <a:p>
            <a:r>
              <a:rPr lang="ko-KR" altLang="en-US" dirty="0" smtClean="0"/>
              <a:t>비공개설정비용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만원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신규분석 신청 방법 및 비용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아이템 발굴</a:t>
            </a:r>
            <a:endParaRPr lang="en-US" altLang="ko-KR" dirty="0" smtClean="0"/>
          </a:p>
          <a:p>
            <a:r>
              <a:rPr lang="ko-KR" altLang="en-US" dirty="0" smtClean="0"/>
              <a:t>브랜드 분석</a:t>
            </a:r>
            <a:endParaRPr lang="en-US" altLang="ko-KR" dirty="0" smtClean="0"/>
          </a:p>
          <a:p>
            <a:r>
              <a:rPr lang="ko-KR" altLang="en-US" dirty="0" err="1" smtClean="0"/>
              <a:t>소비사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트렌드</a:t>
            </a:r>
            <a:r>
              <a:rPr lang="ko-KR" altLang="en-US" dirty="0" smtClean="0"/>
              <a:t> 분석</a:t>
            </a:r>
            <a:endParaRPr lang="en-US" altLang="ko-KR" dirty="0" smtClean="0"/>
          </a:p>
          <a:p>
            <a:r>
              <a:rPr lang="ko-KR" altLang="en-US" dirty="0" smtClean="0"/>
              <a:t>온라인마케팅</a:t>
            </a:r>
            <a:endParaRPr lang="en-US" altLang="ko-KR" dirty="0" smtClean="0"/>
          </a:p>
          <a:p>
            <a:r>
              <a:rPr lang="ko-KR" altLang="en-US" dirty="0" smtClean="0"/>
              <a:t>과학적인 </a:t>
            </a:r>
            <a:r>
              <a:rPr lang="en-US" altLang="ko-KR" dirty="0" smtClean="0"/>
              <a:t>CS</a:t>
            </a:r>
          </a:p>
          <a:p>
            <a:r>
              <a:rPr lang="ko-KR" altLang="en-US" dirty="0" smtClean="0"/>
              <a:t>상품구매배송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배대지업체와</a:t>
            </a:r>
            <a:r>
              <a:rPr lang="ko-KR" altLang="en-US" dirty="0" smtClean="0"/>
              <a:t> 협력</a:t>
            </a:r>
            <a:endParaRPr lang="en-US" altLang="ko-KR" dirty="0" smtClean="0"/>
          </a:p>
          <a:p>
            <a:r>
              <a:rPr lang="ko-KR" altLang="en-US" dirty="0" smtClean="0"/>
              <a:t>상품등록관리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자동화솔루션업체와</a:t>
            </a:r>
            <a:r>
              <a:rPr lang="ko-KR" altLang="en-US" dirty="0" smtClean="0"/>
              <a:t> 협력</a:t>
            </a:r>
            <a:endParaRPr lang="en-US" altLang="ko-KR" dirty="0" smtClean="0"/>
          </a:p>
          <a:p>
            <a:r>
              <a:rPr lang="ko-KR" altLang="en-US" dirty="0" smtClean="0"/>
              <a:t>쇼핑몰</a:t>
            </a:r>
            <a:r>
              <a:rPr lang="en-US" altLang="ko-KR" dirty="0" smtClean="0"/>
              <a:t>,</a:t>
            </a:r>
            <a:r>
              <a:rPr lang="ko-KR" altLang="en-US" dirty="0" smtClean="0"/>
              <a:t>관리자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쇼핑몰호스팅업체와</a:t>
            </a:r>
            <a:r>
              <a:rPr lang="ko-KR" altLang="en-US" dirty="0" smtClean="0"/>
              <a:t> 협력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 운영자의 핵심업무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 품절 </a:t>
            </a:r>
            <a:r>
              <a:rPr lang="ko-KR" altLang="en-US" dirty="0" err="1" smtClean="0"/>
              <a:t>상품구매시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환불율</a:t>
            </a:r>
            <a:r>
              <a:rPr lang="ko-KR" altLang="en-US" dirty="0" smtClean="0"/>
              <a:t> 증가</a:t>
            </a:r>
            <a:endParaRPr lang="en-US" altLang="ko-KR" dirty="0" smtClean="0"/>
          </a:p>
          <a:p>
            <a:r>
              <a:rPr lang="ko-KR" altLang="en-US" dirty="0" smtClean="0"/>
              <a:t>고객 불만율 증가</a:t>
            </a:r>
            <a:endParaRPr lang="en-US" altLang="ko-KR" dirty="0" smtClean="0"/>
          </a:p>
          <a:p>
            <a:r>
              <a:rPr lang="ko-KR" altLang="en-US" dirty="0" smtClean="0"/>
              <a:t>환불처리 비용 손실</a:t>
            </a:r>
            <a:endParaRPr lang="en-US" altLang="ko-KR" dirty="0" smtClean="0"/>
          </a:p>
          <a:p>
            <a:r>
              <a:rPr lang="ko-KR" altLang="en-US" dirty="0" smtClean="0"/>
              <a:t>고객마케팅 비용 손실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재고관리는 왜 해야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상품 자체 품절여부</a:t>
            </a:r>
            <a:endParaRPr lang="en-US" altLang="ko-KR" dirty="0" smtClean="0"/>
          </a:p>
          <a:p>
            <a:r>
              <a:rPr lang="ko-KR" altLang="en-US" dirty="0" smtClean="0"/>
              <a:t>가격 증가여부</a:t>
            </a:r>
            <a:endParaRPr lang="en-US" altLang="ko-KR" dirty="0" smtClean="0"/>
          </a:p>
          <a:p>
            <a:r>
              <a:rPr lang="ko-KR" altLang="en-US" dirty="0" smtClean="0"/>
              <a:t>가격 하락여부</a:t>
            </a:r>
            <a:endParaRPr lang="en-US" altLang="ko-KR" dirty="0" smtClean="0"/>
          </a:p>
          <a:p>
            <a:r>
              <a:rPr lang="ko-KR" altLang="en-US" dirty="0" smtClean="0"/>
              <a:t>옵션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색상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사이즈</a:t>
            </a:r>
            <a:r>
              <a:rPr lang="en-US" altLang="ko-KR" dirty="0" smtClean="0"/>
              <a:t>)</a:t>
            </a:r>
            <a:r>
              <a:rPr lang="ko-KR" altLang="en-US" dirty="0" smtClean="0"/>
              <a:t> 변동여부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자주 바뀌는 정보는 무엇인가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 세일 주간에 할인</a:t>
            </a:r>
            <a:endParaRPr lang="en-US" altLang="ko-KR" dirty="0" smtClean="0"/>
          </a:p>
          <a:p>
            <a:r>
              <a:rPr lang="ko-KR" altLang="en-US" dirty="0" smtClean="0"/>
              <a:t>세일 주간이 끝나면 정가</a:t>
            </a:r>
            <a:endParaRPr lang="en-US" altLang="ko-KR" dirty="0" smtClean="0"/>
          </a:p>
          <a:p>
            <a:r>
              <a:rPr lang="ko-KR" altLang="en-US" dirty="0" smtClean="0"/>
              <a:t>수시 세일</a:t>
            </a:r>
            <a:endParaRPr lang="en-US" altLang="ko-KR" dirty="0" smtClean="0"/>
          </a:p>
          <a:p>
            <a:r>
              <a:rPr lang="ko-KR" altLang="en-US" dirty="0" err="1" smtClean="0"/>
              <a:t>세일율은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15~45%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가격은 언제 변동하는가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미국의 기념일</a:t>
            </a:r>
            <a:endParaRPr lang="ko-KR" altLang="en-US" dirty="0"/>
          </a:p>
        </p:txBody>
      </p:sp>
      <p:pic>
        <p:nvPicPr>
          <p:cNvPr id="4" name="내용 개체 틀 5" descr="미국기념일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4229877" cy="46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상품자체 품절조사</a:t>
            </a:r>
            <a:endParaRPr lang="en-US" altLang="ko-KR" dirty="0" smtClean="0"/>
          </a:p>
          <a:p>
            <a:r>
              <a:rPr lang="ko-KR" altLang="en-US" dirty="0" smtClean="0"/>
              <a:t>가격 변동 조사</a:t>
            </a:r>
            <a:endParaRPr lang="en-US" altLang="ko-KR" dirty="0" smtClean="0"/>
          </a:p>
          <a:p>
            <a:r>
              <a:rPr lang="ko-KR" altLang="en-US" dirty="0" smtClean="0"/>
              <a:t>옵션 변동 조사</a:t>
            </a:r>
            <a:endParaRPr lang="en-US" altLang="ko-KR" dirty="0" smtClean="0"/>
          </a:p>
          <a:p>
            <a:r>
              <a:rPr lang="ko-KR" altLang="en-US" dirty="0" smtClean="0"/>
              <a:t>쇼핑몰 정보에 즉시 반영</a:t>
            </a:r>
            <a:endParaRPr lang="en-US" altLang="ko-KR" dirty="0" smtClean="0"/>
          </a:p>
          <a:p>
            <a:r>
              <a:rPr lang="ko-KR" altLang="en-US" dirty="0" smtClean="0"/>
              <a:t>재고실행계획 이용방법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코스모스 재고관리 시연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정확한 원가기반의 마진율계산</a:t>
            </a:r>
            <a:endParaRPr lang="en-US" altLang="ko-KR" dirty="0" smtClean="0"/>
          </a:p>
          <a:p>
            <a:r>
              <a:rPr lang="ko-KR" altLang="en-US" dirty="0" smtClean="0"/>
              <a:t>매출 극대화를 위한 세일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비세일 가격적용</a:t>
            </a:r>
            <a:endParaRPr lang="en-US" altLang="ko-KR" dirty="0" smtClean="0"/>
          </a:p>
          <a:p>
            <a:r>
              <a:rPr lang="ko-KR" altLang="en-US" dirty="0" smtClean="0"/>
              <a:t>세일기간에는 정확하게 세일정보반영</a:t>
            </a:r>
            <a:endParaRPr lang="en-US" altLang="ko-KR" dirty="0" smtClean="0"/>
          </a:p>
          <a:p>
            <a:r>
              <a:rPr lang="ko-KR" altLang="en-US" dirty="0" smtClean="0"/>
              <a:t>세일이 종료되면 즉시 정가로 변경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가격관리는 왜 </a:t>
            </a:r>
            <a:r>
              <a:rPr lang="ko-KR" altLang="en-US" dirty="0" err="1" smtClean="0"/>
              <a:t>해야하는가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원달러</a:t>
            </a:r>
            <a:r>
              <a:rPr lang="ko-KR" altLang="en-US" dirty="0" smtClean="0"/>
              <a:t> 환율</a:t>
            </a:r>
            <a:endParaRPr lang="en-US" altLang="ko-KR" dirty="0" smtClean="0"/>
          </a:p>
          <a:p>
            <a:r>
              <a:rPr lang="ko-KR" altLang="en-US" dirty="0" err="1" smtClean="0"/>
              <a:t>미국내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쉬핑비</a:t>
            </a:r>
            <a:endParaRPr lang="en-US" altLang="ko-KR" dirty="0" smtClean="0"/>
          </a:p>
          <a:p>
            <a:r>
              <a:rPr lang="ko-KR" altLang="en-US" dirty="0" err="1" smtClean="0"/>
              <a:t>미국내</a:t>
            </a:r>
            <a:r>
              <a:rPr lang="ko-KR" altLang="en-US" dirty="0" smtClean="0"/>
              <a:t> 텍스</a:t>
            </a:r>
            <a:endParaRPr lang="en-US" altLang="ko-KR" dirty="0" smtClean="0"/>
          </a:p>
          <a:p>
            <a:r>
              <a:rPr lang="ko-KR" altLang="en-US" dirty="0" smtClean="0"/>
              <a:t>국제운송료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항공운임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국내배송비</a:t>
            </a:r>
            <a:endParaRPr lang="en-US" altLang="ko-KR" dirty="0" smtClean="0"/>
          </a:p>
          <a:p>
            <a:r>
              <a:rPr lang="ko-KR" altLang="en-US" dirty="0" smtClean="0"/>
              <a:t>관세</a:t>
            </a:r>
            <a:r>
              <a:rPr lang="en-US" altLang="ko-KR" dirty="0" smtClean="0"/>
              <a:t>+</a:t>
            </a:r>
            <a:r>
              <a:rPr lang="ko-KR" altLang="en-US" dirty="0" smtClean="0"/>
              <a:t>수수료</a:t>
            </a:r>
            <a:endParaRPr lang="en-US" altLang="ko-KR" dirty="0" smtClean="0"/>
          </a:p>
          <a:p>
            <a:r>
              <a:rPr lang="ko-KR" altLang="en-US" dirty="0" smtClean="0"/>
              <a:t>통관수수료</a:t>
            </a:r>
            <a:endParaRPr lang="en-US" altLang="ko-KR" dirty="0" smtClean="0"/>
          </a:p>
          <a:p>
            <a:r>
              <a:rPr lang="ko-KR" altLang="en-US" dirty="0" smtClean="0"/>
              <a:t>마진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가격에 영향을 주는 요소들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분류를 나눌 때 무게 정보 고려</a:t>
            </a:r>
            <a:endParaRPr lang="en-US" altLang="ko-KR" dirty="0" smtClean="0"/>
          </a:p>
          <a:p>
            <a:r>
              <a:rPr lang="ko-KR" altLang="en-US" dirty="0" smtClean="0"/>
              <a:t>분류마다 예상 무게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예상배송비입력</a:t>
            </a:r>
            <a:endParaRPr lang="en-US" altLang="ko-KR" dirty="0" smtClean="0"/>
          </a:p>
          <a:p>
            <a:r>
              <a:rPr lang="ko-KR" altLang="en-US" dirty="0" smtClean="0"/>
              <a:t>무게가 표시되는 쇼핑몰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Amazon,Toysrus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무게별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레잇을</a:t>
            </a:r>
            <a:r>
              <a:rPr lang="ko-KR" altLang="en-US" dirty="0" smtClean="0"/>
              <a:t> 적용하는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1997</a:t>
            </a:r>
            <a:r>
              <a:rPr lang="ko-KR" altLang="en-US" dirty="0" smtClean="0"/>
              <a:t>년 구매대행 태동기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솔루션 개발</a:t>
            </a:r>
            <a:endParaRPr lang="en-US" altLang="ko-KR" dirty="0" smtClean="0"/>
          </a:p>
          <a:p>
            <a:r>
              <a:rPr lang="ko-KR" altLang="en-US" dirty="0" err="1" smtClean="0"/>
              <a:t>주요고객사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폴로홀릭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젤리맘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리틀카우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엘레파츠</a:t>
            </a:r>
            <a:endParaRPr lang="en-US" altLang="ko-KR" dirty="0" smtClean="0"/>
          </a:p>
          <a:p>
            <a:r>
              <a:rPr lang="ko-KR" altLang="en-US" dirty="0" err="1" smtClean="0"/>
              <a:t>고객사</a:t>
            </a:r>
            <a:r>
              <a:rPr lang="ko-KR" altLang="en-US" dirty="0" smtClean="0"/>
              <a:t> 현황 </a:t>
            </a:r>
            <a:r>
              <a:rPr lang="en-US" altLang="ko-KR" dirty="0" smtClean="0"/>
              <a:t>: 300 </a:t>
            </a:r>
            <a:r>
              <a:rPr lang="ko-KR" altLang="en-US" dirty="0" smtClean="0"/>
              <a:t>여 </a:t>
            </a:r>
            <a:r>
              <a:rPr lang="en-US" altLang="ko-KR" dirty="0" smtClean="0"/>
              <a:t>Live </a:t>
            </a:r>
            <a:r>
              <a:rPr lang="ko-KR" altLang="en-US" dirty="0" err="1" smtClean="0"/>
              <a:t>고객사</a:t>
            </a:r>
            <a:endParaRPr lang="en-US" altLang="ko-KR" dirty="0" smtClean="0"/>
          </a:p>
          <a:p>
            <a:r>
              <a:rPr lang="ko-KR" altLang="en-US" dirty="0" smtClean="0"/>
              <a:t>해외쇼핑몰 분석</a:t>
            </a:r>
            <a:r>
              <a:rPr lang="en-US" altLang="ko-KR" dirty="0" smtClean="0"/>
              <a:t> : 1000</a:t>
            </a:r>
            <a:r>
              <a:rPr lang="ko-KR" altLang="en-US" dirty="0" smtClean="0"/>
              <a:t>개 이상의 쇼핑몰분석</a:t>
            </a:r>
            <a:endParaRPr lang="en-US" altLang="ko-KR" dirty="0" smtClean="0"/>
          </a:p>
          <a:p>
            <a:r>
              <a:rPr lang="ko-KR" altLang="en-US" dirty="0" smtClean="0"/>
              <a:t>기업모토 </a:t>
            </a:r>
            <a:r>
              <a:rPr lang="en-US" altLang="ko-KR" dirty="0" smtClean="0"/>
              <a:t>: “</a:t>
            </a:r>
            <a:r>
              <a:rPr lang="ko-KR" altLang="en-US" dirty="0" smtClean="0"/>
              <a:t>고객의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초로 바꾸자</a:t>
            </a:r>
            <a:r>
              <a:rPr lang="en-US" altLang="ko-KR" dirty="0" smtClean="0"/>
              <a:t>”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정민소프트</a:t>
            </a:r>
            <a:r>
              <a:rPr lang="ko-KR" altLang="en-US" dirty="0" smtClean="0"/>
              <a:t> 소개</a:t>
            </a:r>
            <a:endParaRPr lang="ko-KR" altLang="en-US" dirty="0"/>
          </a:p>
        </p:txBody>
      </p:sp>
      <p:pic>
        <p:nvPicPr>
          <p:cNvPr id="5" name="그림 4" descr="어린이대공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861048"/>
            <a:ext cx="339517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분류별</a:t>
            </a:r>
            <a:r>
              <a:rPr lang="ko-KR" altLang="en-US" dirty="0" smtClean="0"/>
              <a:t> 가격정보 </a:t>
            </a:r>
            <a:r>
              <a:rPr lang="ko-KR" altLang="en-US" dirty="0" err="1" smtClean="0"/>
              <a:t>세팅</a:t>
            </a:r>
            <a:endParaRPr lang="en-US" altLang="ko-KR" dirty="0" smtClean="0"/>
          </a:p>
          <a:p>
            <a:r>
              <a:rPr lang="ko-KR" altLang="en-US" dirty="0" err="1" smtClean="0"/>
              <a:t>해외쇼핑몰별</a:t>
            </a:r>
            <a:r>
              <a:rPr lang="ko-KR" altLang="en-US" dirty="0" smtClean="0"/>
              <a:t> 가격정보 </a:t>
            </a:r>
            <a:r>
              <a:rPr lang="ko-KR" altLang="en-US" dirty="0" err="1" smtClean="0"/>
              <a:t>세팅</a:t>
            </a:r>
            <a:endParaRPr lang="en-US" altLang="ko-KR" dirty="0" smtClean="0"/>
          </a:p>
          <a:p>
            <a:r>
              <a:rPr lang="ko-KR" altLang="en-US" dirty="0" smtClean="0"/>
              <a:t>가격 변동 전송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코스모스 가격관리 시연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Aws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보안키 발급</a:t>
            </a:r>
            <a:endParaRPr lang="en-US" altLang="ko-KR" dirty="0" smtClean="0"/>
          </a:p>
          <a:p>
            <a:r>
              <a:rPr lang="ko-KR" altLang="en-US" dirty="0" smtClean="0"/>
              <a:t>프레임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낫프레임</a:t>
            </a:r>
            <a:endParaRPr lang="en-US" altLang="ko-KR" dirty="0" smtClean="0"/>
          </a:p>
          <a:p>
            <a:r>
              <a:rPr lang="ko-KR" altLang="en-US" dirty="0" smtClean="0"/>
              <a:t>특급배송회원으로 가입</a:t>
            </a:r>
            <a:endParaRPr lang="en-US" altLang="ko-KR" dirty="0" smtClean="0"/>
          </a:p>
          <a:p>
            <a:r>
              <a:rPr lang="ko-KR" altLang="en-US" dirty="0" smtClean="0"/>
              <a:t>코스모스 아마존 상품등록 이용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아마존제품을 판매하려면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알리바바</a:t>
            </a:r>
            <a:r>
              <a:rPr lang="ko-KR" altLang="en-US" dirty="0" smtClean="0"/>
              <a:t> </a:t>
            </a:r>
            <a:r>
              <a:rPr lang="en-US" altLang="ko-KR" dirty="0" smtClean="0"/>
              <a:t>: B2B, B2C</a:t>
            </a:r>
          </a:p>
          <a:p>
            <a:r>
              <a:rPr lang="ko-KR" altLang="en-US" dirty="0" err="1" smtClean="0"/>
              <a:t>알리익스프레스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: B2C </a:t>
            </a:r>
          </a:p>
          <a:p>
            <a:r>
              <a:rPr lang="ko-KR" altLang="en-US" dirty="0" smtClean="0"/>
              <a:t>긴 배송기간 고려</a:t>
            </a:r>
            <a:r>
              <a:rPr lang="en-US" altLang="ko-KR" dirty="0" smtClean="0"/>
              <a:t>(45~60</a:t>
            </a:r>
            <a:r>
              <a:rPr lang="ko-KR" altLang="en-US" dirty="0" smtClean="0"/>
              <a:t>일 기간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짝퉁</a:t>
            </a:r>
            <a:r>
              <a:rPr lang="ko-KR" altLang="en-US" dirty="0" smtClean="0"/>
              <a:t> 상품을 구별해야 함</a:t>
            </a:r>
            <a:r>
              <a:rPr lang="en-US" altLang="ko-KR" dirty="0" smtClean="0"/>
              <a:t>(60%)</a:t>
            </a:r>
          </a:p>
          <a:p>
            <a:r>
              <a:rPr lang="ko-KR" altLang="en-US" dirty="0" smtClean="0"/>
              <a:t>브랜드 상품을 취급하지 않는 전략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알리바바</a:t>
            </a:r>
            <a:r>
              <a:rPr lang="en-US" altLang="ko-KR" dirty="0" smtClean="0"/>
              <a:t>(1688) &amp; </a:t>
            </a:r>
            <a:r>
              <a:rPr lang="ko-KR" altLang="en-US" dirty="0" err="1" smtClean="0"/>
              <a:t>알리익스프레스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분석 난이도가 높음</a:t>
            </a:r>
            <a:endParaRPr lang="en-US" altLang="ko-KR" dirty="0" smtClean="0"/>
          </a:p>
          <a:p>
            <a:r>
              <a:rPr lang="ko-KR" altLang="en-US" dirty="0" err="1" smtClean="0"/>
              <a:t>분류별</a:t>
            </a:r>
            <a:r>
              <a:rPr lang="ko-KR" altLang="en-US" dirty="0" smtClean="0"/>
              <a:t> 분석</a:t>
            </a:r>
            <a:endParaRPr lang="en-US" altLang="ko-KR" dirty="0" smtClean="0"/>
          </a:p>
          <a:p>
            <a:r>
              <a:rPr lang="ko-KR" altLang="en-US" dirty="0" err="1" smtClean="0"/>
              <a:t>셀러별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or </a:t>
            </a:r>
            <a:r>
              <a:rPr lang="ko-KR" altLang="en-US" dirty="0" err="1" smtClean="0"/>
              <a:t>브랜드별</a:t>
            </a:r>
            <a:r>
              <a:rPr lang="ko-KR" altLang="en-US" dirty="0" smtClean="0"/>
              <a:t> 분석</a:t>
            </a:r>
            <a:endParaRPr lang="en-US" altLang="ko-KR" dirty="0" smtClean="0"/>
          </a:p>
          <a:p>
            <a:r>
              <a:rPr lang="ko-KR" altLang="en-US" dirty="0" smtClean="0"/>
              <a:t>이번에 분석 성공</a:t>
            </a:r>
            <a:r>
              <a:rPr lang="en-US" altLang="ko-KR" dirty="0" smtClean="0"/>
              <a:t>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이베이</a:t>
            </a:r>
            <a:r>
              <a:rPr lang="ko-KR" altLang="en-US" dirty="0" smtClean="0"/>
              <a:t> 제품 판매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워드프레스</a:t>
            </a:r>
            <a:endParaRPr lang="en-US" altLang="ko-KR" dirty="0" smtClean="0"/>
          </a:p>
          <a:p>
            <a:r>
              <a:rPr lang="ko-KR" altLang="en-US" dirty="0" err="1" smtClean="0"/>
              <a:t>마젠토</a:t>
            </a:r>
            <a:endParaRPr lang="en-US" altLang="ko-KR" dirty="0" smtClean="0"/>
          </a:p>
          <a:p>
            <a:r>
              <a:rPr lang="en-US" altLang="ko-KR" dirty="0" smtClean="0"/>
              <a:t>Cafe24 </a:t>
            </a:r>
            <a:r>
              <a:rPr lang="ko-KR" altLang="en-US" dirty="0" smtClean="0"/>
              <a:t>해외 판매 </a:t>
            </a:r>
            <a:r>
              <a:rPr lang="en-US" altLang="ko-KR" dirty="0" smtClean="0"/>
              <a:t>(Kmall24)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역직구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글로벌셀러 판매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에누리 가격 비교 사이트</a:t>
            </a:r>
            <a:endParaRPr lang="en-US" altLang="ko-KR" dirty="0" smtClean="0"/>
          </a:p>
          <a:p>
            <a:r>
              <a:rPr lang="ko-KR" altLang="en-US" dirty="0" smtClean="0"/>
              <a:t>구매대행 전문 가격 비교 서비스</a:t>
            </a:r>
            <a:endParaRPr lang="en-US" altLang="ko-KR" dirty="0" smtClean="0"/>
          </a:p>
          <a:p>
            <a:r>
              <a:rPr lang="en-US" altLang="ko-KR" dirty="0" err="1" smtClean="0"/>
              <a:t>Mr,Koon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대신할 구매대행 전문마켓</a:t>
            </a:r>
            <a:endParaRPr lang="en-US" altLang="ko-KR" dirty="0" smtClean="0"/>
          </a:p>
          <a:p>
            <a:r>
              <a:rPr lang="ko-KR" altLang="en-US" dirty="0" smtClean="0"/>
              <a:t>새로운 마켓을 이용한 추가 매출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애드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에누리 상품 전송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STEP1 – </a:t>
            </a:r>
            <a:r>
              <a:rPr lang="ko-KR" altLang="en-US" dirty="0" smtClean="0"/>
              <a:t>구매대행카페 운영</a:t>
            </a:r>
            <a:endParaRPr lang="en-US" altLang="ko-KR" dirty="0" smtClean="0"/>
          </a:p>
          <a:p>
            <a:r>
              <a:rPr lang="en-US" altLang="ko-KR" dirty="0" smtClean="0"/>
              <a:t>STEP2 – </a:t>
            </a:r>
            <a:r>
              <a:rPr lang="ko-KR" altLang="en-US" dirty="0" err="1" smtClean="0"/>
              <a:t>오픈마켓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전문마켓 운영</a:t>
            </a:r>
            <a:endParaRPr lang="en-US" altLang="ko-KR" dirty="0" smtClean="0"/>
          </a:p>
          <a:p>
            <a:r>
              <a:rPr lang="en-US" altLang="ko-KR" dirty="0" smtClean="0"/>
              <a:t>STEP3 – </a:t>
            </a:r>
            <a:r>
              <a:rPr lang="ko-KR" altLang="en-US" dirty="0" smtClean="0"/>
              <a:t>쇼핑몰 운영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쇼핑몰 성공의 비결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마이샵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코스모스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샵링커</a:t>
            </a:r>
            <a:endParaRPr lang="en-US" altLang="ko-KR" dirty="0" smtClean="0"/>
          </a:p>
          <a:p>
            <a:r>
              <a:rPr lang="ko-KR" altLang="en-US" dirty="0" err="1" smtClean="0"/>
              <a:t>지마켓</a:t>
            </a:r>
            <a:r>
              <a:rPr lang="en-US" altLang="ko-KR" dirty="0" smtClean="0"/>
              <a:t>,11</a:t>
            </a:r>
            <a:r>
              <a:rPr lang="ko-KR" altLang="en-US" dirty="0" smtClean="0"/>
              <a:t>번가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옥션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인터파크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스토어팜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쿠팡</a:t>
            </a:r>
            <a:endParaRPr lang="en-US" altLang="ko-KR" dirty="0" smtClean="0"/>
          </a:p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샵링커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거의 대부분의 </a:t>
            </a:r>
            <a:r>
              <a:rPr lang="ko-KR" altLang="en-US" dirty="0" err="1" smtClean="0"/>
              <a:t>오픈마켓</a:t>
            </a:r>
            <a:endParaRPr lang="en-US" altLang="ko-KR" dirty="0" smtClean="0"/>
          </a:p>
          <a:p>
            <a:r>
              <a:rPr lang="ko-KR" altLang="en-US" dirty="0" err="1" smtClean="0"/>
              <a:t>하경소프트</a:t>
            </a:r>
            <a:r>
              <a:rPr lang="ko-KR" altLang="en-US" dirty="0" smtClean="0"/>
              <a:t> 멜론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지마켓</a:t>
            </a:r>
            <a:r>
              <a:rPr lang="en-US" altLang="ko-KR" dirty="0" smtClean="0"/>
              <a:t>,11</a:t>
            </a:r>
            <a:r>
              <a:rPr lang="ko-KR" altLang="en-US" dirty="0" smtClean="0"/>
              <a:t>번가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옥션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인터파크</a:t>
            </a:r>
            <a:endParaRPr lang="en-US" altLang="ko-KR" dirty="0" smtClean="0"/>
          </a:p>
          <a:p>
            <a:r>
              <a:rPr lang="ko-KR" altLang="en-US" dirty="0" err="1" smtClean="0"/>
              <a:t>샵링커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스토어팜</a:t>
            </a:r>
            <a:r>
              <a:rPr lang="ko-KR" altLang="en-US" dirty="0" smtClean="0"/>
              <a:t> 포함 다양한 </a:t>
            </a:r>
            <a:r>
              <a:rPr lang="ko-KR" altLang="en-US" dirty="0" err="1" smtClean="0"/>
              <a:t>오픈마켓</a:t>
            </a:r>
            <a:r>
              <a:rPr lang="en-US" altLang="ko-KR" dirty="0" smtClean="0"/>
              <a:t>,</a:t>
            </a:r>
            <a:r>
              <a:rPr lang="ko-KR" altLang="en-US" dirty="0" smtClean="0"/>
              <a:t>쇼핑몰</a:t>
            </a:r>
            <a:endParaRPr lang="en-US" altLang="ko-KR" dirty="0" smtClean="0"/>
          </a:p>
          <a:p>
            <a:r>
              <a:rPr lang="ko-KR" altLang="en-US" dirty="0" err="1" smtClean="0"/>
              <a:t>오픈마켓</a:t>
            </a:r>
            <a:r>
              <a:rPr lang="ko-KR" altLang="en-US" dirty="0" smtClean="0"/>
              <a:t> 연결프로그램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애드</a:t>
            </a:r>
            <a:r>
              <a:rPr lang="en-US" altLang="ko-KR" dirty="0" smtClean="0"/>
              <a:t>(ADD)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오픈마켓</a:t>
            </a:r>
            <a:r>
              <a:rPr lang="ko-KR" altLang="en-US" dirty="0" smtClean="0"/>
              <a:t> 운영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마이샵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코스모스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샵링커</a:t>
            </a:r>
            <a:endParaRPr lang="en-US" altLang="ko-KR" dirty="0" smtClean="0"/>
          </a:p>
          <a:p>
            <a:r>
              <a:rPr lang="en-US" altLang="ko-KR" dirty="0" smtClean="0"/>
              <a:t>110 </a:t>
            </a:r>
            <a:r>
              <a:rPr lang="ko-KR" altLang="en-US" dirty="0" smtClean="0"/>
              <a:t>개 이상의 </a:t>
            </a:r>
            <a:r>
              <a:rPr lang="ko-KR" altLang="en-US" dirty="0" err="1" smtClean="0"/>
              <a:t>오픈마켓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대량온라인샵에</a:t>
            </a:r>
            <a:r>
              <a:rPr lang="ko-KR" altLang="en-US" dirty="0" smtClean="0"/>
              <a:t> 상품등록</a:t>
            </a:r>
            <a:endParaRPr lang="en-US" altLang="ko-KR" dirty="0" smtClean="0"/>
          </a:p>
          <a:p>
            <a:r>
              <a:rPr lang="ko-KR" altLang="en-US" dirty="0" smtClean="0"/>
              <a:t>주문통합관리</a:t>
            </a:r>
            <a:endParaRPr lang="en-US" altLang="ko-KR" dirty="0" smtClean="0"/>
          </a:p>
          <a:p>
            <a:r>
              <a:rPr lang="ko-KR" altLang="en-US" dirty="0" smtClean="0"/>
              <a:t>고객게시판 통합관리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600" dirty="0" smtClean="0">
                <a:hlinkClick r:id="rId2"/>
              </a:rPr>
              <a:t>http://blog.naver.com/sdh0426wow/220021555157</a:t>
            </a:r>
            <a:endParaRPr lang="en-US" altLang="ko-KR" sz="16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마이샵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MyShop</a:t>
            </a:r>
            <a:endParaRPr lang="ko-KR" altLang="en-US" dirty="0"/>
          </a:p>
        </p:txBody>
      </p:sp>
      <p:pic>
        <p:nvPicPr>
          <p:cNvPr id="4" name="그림 3" descr="토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4661148" cy="261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지마켓</a:t>
            </a:r>
            <a:r>
              <a:rPr lang="ko-KR" altLang="en-US" dirty="0" smtClean="0"/>
              <a:t>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천건</a:t>
            </a:r>
            <a:endParaRPr lang="en-US" altLang="ko-KR" dirty="0" smtClean="0"/>
          </a:p>
          <a:p>
            <a:r>
              <a:rPr lang="ko-KR" altLang="en-US" dirty="0" err="1" smtClean="0"/>
              <a:t>옥션</a:t>
            </a:r>
            <a:r>
              <a:rPr lang="ko-KR" altLang="en-US" dirty="0" smtClean="0"/>
              <a:t>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천건</a:t>
            </a:r>
            <a:endParaRPr lang="en-US" altLang="ko-KR" dirty="0" smtClean="0"/>
          </a:p>
          <a:p>
            <a:r>
              <a:rPr lang="en-US" altLang="ko-KR" dirty="0" smtClean="0"/>
              <a:t>11</a:t>
            </a:r>
            <a:r>
              <a:rPr lang="ko-KR" altLang="en-US" dirty="0" smtClean="0"/>
              <a:t>번가 </a:t>
            </a:r>
            <a:r>
              <a:rPr lang="en-US" altLang="ko-KR" dirty="0" smtClean="0"/>
              <a:t>: 5</a:t>
            </a:r>
            <a:r>
              <a:rPr lang="ko-KR" altLang="en-US" dirty="0" err="1" smtClean="0"/>
              <a:t>만건</a:t>
            </a:r>
            <a:endParaRPr lang="en-US" altLang="ko-KR" dirty="0" smtClean="0"/>
          </a:p>
          <a:p>
            <a:r>
              <a:rPr lang="ko-KR" altLang="en-US" dirty="0" smtClean="0"/>
              <a:t>선택과 집중으로 </a:t>
            </a:r>
            <a:r>
              <a:rPr lang="ko-KR" altLang="en-US" dirty="0" err="1" smtClean="0"/>
              <a:t>오픈마켓</a:t>
            </a:r>
            <a:r>
              <a:rPr lang="ko-KR" altLang="en-US" dirty="0" smtClean="0"/>
              <a:t> 운용</a:t>
            </a:r>
            <a:endParaRPr lang="en-US" altLang="ko-KR" dirty="0" smtClean="0"/>
          </a:p>
          <a:p>
            <a:r>
              <a:rPr lang="ko-KR" altLang="en-US" dirty="0" err="1" smtClean="0"/>
              <a:t>매출증대시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MD</a:t>
            </a:r>
            <a:r>
              <a:rPr lang="ko-KR" altLang="en-US" dirty="0" smtClean="0"/>
              <a:t>팀장님과 </a:t>
            </a:r>
            <a:r>
              <a:rPr lang="ko-KR" altLang="en-US" dirty="0" err="1" smtClean="0"/>
              <a:t>상품수</a:t>
            </a:r>
            <a:r>
              <a:rPr lang="ko-KR" altLang="en-US" dirty="0" smtClean="0"/>
              <a:t> 협의 가능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오픈마켓</a:t>
            </a:r>
            <a:r>
              <a:rPr lang="ko-KR" altLang="en-US" dirty="0" smtClean="0"/>
              <a:t> 상품제한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 열풍</a:t>
            </a:r>
            <a:endParaRPr lang="ko-KR" altLang="en-US" dirty="0"/>
          </a:p>
        </p:txBody>
      </p:sp>
      <p:pic>
        <p:nvPicPr>
          <p:cNvPr id="6" name="내용 개체 틀 5" descr="2014091813342149578_1_99_20140918154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4626289" cy="3315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</a:t>
            </a:r>
            <a:r>
              <a:rPr lang="en-US" altLang="ko-KR" dirty="0" smtClean="0"/>
              <a:t>E</a:t>
            </a:r>
            <a:r>
              <a:rPr lang="ko-KR" altLang="en-US" dirty="0" smtClean="0"/>
              <a:t>나무 </a:t>
            </a:r>
            <a:r>
              <a:rPr lang="ko-KR" altLang="en-US" dirty="0" err="1" smtClean="0"/>
              <a:t>독립형</a:t>
            </a:r>
            <a:endParaRPr lang="en-US" altLang="ko-KR" dirty="0" smtClean="0"/>
          </a:p>
          <a:p>
            <a:r>
              <a:rPr lang="ko-KR" altLang="en-US" dirty="0" smtClean="0"/>
              <a:t>다양한 관리자 기능</a:t>
            </a:r>
            <a:endParaRPr lang="en-US" altLang="ko-KR" dirty="0" smtClean="0"/>
          </a:p>
          <a:p>
            <a:r>
              <a:rPr lang="ko-KR" altLang="en-US" dirty="0" smtClean="0"/>
              <a:t>단계적 서버 제공</a:t>
            </a:r>
            <a:endParaRPr lang="en-US" altLang="ko-KR" dirty="0" smtClean="0"/>
          </a:p>
          <a:p>
            <a:r>
              <a:rPr lang="ko-KR" altLang="en-US" dirty="0" smtClean="0"/>
              <a:t>친절한 </a:t>
            </a:r>
            <a:r>
              <a:rPr lang="en-US" altLang="ko-KR" dirty="0" smtClean="0"/>
              <a:t>CS</a:t>
            </a:r>
          </a:p>
          <a:p>
            <a:r>
              <a:rPr lang="ko-KR" altLang="en-US" dirty="0" err="1" smtClean="0"/>
              <a:t>셀리를</a:t>
            </a:r>
            <a:r>
              <a:rPr lang="ko-KR" altLang="en-US" dirty="0" smtClean="0"/>
              <a:t> 통한 </a:t>
            </a:r>
            <a:r>
              <a:rPr lang="ko-KR" altLang="en-US" dirty="0" err="1" smtClean="0"/>
              <a:t>오픈마켓</a:t>
            </a:r>
            <a:r>
              <a:rPr lang="ko-KR" altLang="en-US" dirty="0" smtClean="0"/>
              <a:t> 전송지원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 쇼핑몰 운영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홈페이지 </a:t>
            </a:r>
            <a:endParaRPr lang="en-US" altLang="ko-KR" dirty="0" smtClean="0"/>
          </a:p>
          <a:p>
            <a:r>
              <a:rPr lang="ko-KR" altLang="en-US" dirty="0" smtClean="0"/>
              <a:t>쇼핑몰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해외구매대행</a:t>
            </a:r>
            <a:endParaRPr lang="en-US" altLang="ko-KR" dirty="0" smtClean="0"/>
          </a:p>
          <a:p>
            <a:r>
              <a:rPr lang="en-US" altLang="ko-KR" dirty="0" smtClean="0"/>
              <a:t>http://www.godo.co.kr/echost/global/overseas-purchase-intro.gd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해외구매대행 </a:t>
            </a:r>
            <a:r>
              <a:rPr lang="ko-KR" altLang="en-US" dirty="0" err="1" smtClean="0"/>
              <a:t>전문몰</a:t>
            </a:r>
            <a:r>
              <a:rPr lang="ko-KR" altLang="en-US" dirty="0" smtClean="0"/>
              <a:t> 신청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우수디자인 </a:t>
            </a:r>
            <a:r>
              <a:rPr lang="ko-KR" altLang="en-US" dirty="0" err="1" smtClean="0"/>
              <a:t>협력사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디자인교과서</a:t>
            </a:r>
            <a:endParaRPr lang="en-US" altLang="ko-KR" dirty="0" smtClean="0"/>
          </a:p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전문디자인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디자인 지원</a:t>
            </a:r>
            <a:endParaRPr lang="en-US" altLang="ko-KR" dirty="0" smtClean="0"/>
          </a:p>
          <a:p>
            <a:r>
              <a:rPr lang="en-US" altLang="ko-KR" dirty="0" smtClean="0"/>
              <a:t>http://design-book.co.kr/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고도몰</a:t>
            </a:r>
            <a:r>
              <a:rPr lang="ko-KR" altLang="en-US" dirty="0" smtClean="0"/>
              <a:t> 디자인 업체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디자인교과서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디자인교과서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틈새시장을 공략하자</a:t>
            </a:r>
            <a:endParaRPr lang="en-US" altLang="ko-KR" dirty="0" smtClean="0"/>
          </a:p>
          <a:p>
            <a:r>
              <a:rPr lang="ko-KR" altLang="en-US" dirty="0" smtClean="0"/>
              <a:t>가치의 경제를 실현하자</a:t>
            </a:r>
            <a:endParaRPr lang="en-US" altLang="ko-KR" dirty="0" smtClean="0"/>
          </a:p>
          <a:p>
            <a:r>
              <a:rPr lang="en-US" altLang="ko-KR" dirty="0" smtClean="0"/>
              <a:t>CS(Customer Service)</a:t>
            </a:r>
            <a:r>
              <a:rPr lang="ko-KR" altLang="en-US" dirty="0" smtClean="0"/>
              <a:t>를 과학적으로 진행하자</a:t>
            </a:r>
            <a:endParaRPr lang="en-US" altLang="ko-KR" dirty="0" smtClean="0"/>
          </a:p>
          <a:p>
            <a:r>
              <a:rPr lang="ko-KR" altLang="en-US" dirty="0" err="1" smtClean="0"/>
              <a:t>파너트사와</a:t>
            </a:r>
            <a:r>
              <a:rPr lang="ko-KR" altLang="en-US" dirty="0" smtClean="0"/>
              <a:t> 협력하자</a:t>
            </a:r>
            <a:endParaRPr lang="en-US" altLang="ko-KR" dirty="0" smtClean="0"/>
          </a:p>
          <a:p>
            <a:r>
              <a:rPr lang="ko-KR" altLang="en-US" dirty="0" smtClean="0"/>
              <a:t>자동화 솔루션을 이용하자</a:t>
            </a:r>
            <a:endParaRPr lang="en-US" altLang="ko-KR" dirty="0" smtClean="0"/>
          </a:p>
          <a:p>
            <a:r>
              <a:rPr lang="ko-KR" altLang="en-US" dirty="0" err="1" smtClean="0"/>
              <a:t>관심어</a:t>
            </a:r>
            <a:r>
              <a:rPr lang="ko-KR" altLang="en-US" dirty="0" smtClean="0"/>
              <a:t> 중심 마케팅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인스타그림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대응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네이버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스토어팜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구매대행을 성공하려면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상대적으로 긴 배송기간</a:t>
            </a:r>
            <a:endParaRPr lang="en-US" altLang="ko-KR" dirty="0" smtClean="0"/>
          </a:p>
          <a:p>
            <a:r>
              <a:rPr lang="ko-KR" altLang="en-US" dirty="0" smtClean="0"/>
              <a:t>다양한 배송대행 용어와 개념</a:t>
            </a:r>
            <a:endParaRPr lang="en-US" altLang="ko-KR" dirty="0" smtClean="0"/>
          </a:p>
          <a:p>
            <a:r>
              <a:rPr lang="ko-KR" altLang="en-US" dirty="0" smtClean="0"/>
              <a:t>전문화된 </a:t>
            </a:r>
            <a:r>
              <a:rPr lang="en-US" altLang="ko-KR" dirty="0" smtClean="0"/>
              <a:t>CS</a:t>
            </a:r>
            <a:r>
              <a:rPr lang="ko-KR" altLang="en-US" dirty="0" smtClean="0"/>
              <a:t>가 필요</a:t>
            </a:r>
            <a:endParaRPr lang="en-US" altLang="ko-KR" dirty="0" smtClean="0"/>
          </a:p>
          <a:p>
            <a:r>
              <a:rPr lang="ko-KR" altLang="en-US" dirty="0" err="1" smtClean="0"/>
              <a:t>파트너사와의</a:t>
            </a:r>
            <a:r>
              <a:rPr lang="ko-KR" altLang="en-US" dirty="0" smtClean="0"/>
              <a:t> 협력 </a:t>
            </a:r>
            <a:r>
              <a:rPr lang="en-US" altLang="ko-KR" dirty="0" smtClean="0"/>
              <a:t>CS</a:t>
            </a:r>
          </a:p>
          <a:p>
            <a:r>
              <a:rPr lang="ko-KR" altLang="en-US" dirty="0" err="1" smtClean="0"/>
              <a:t>고객성향별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CS</a:t>
            </a:r>
          </a:p>
          <a:p>
            <a:r>
              <a:rPr lang="en-US" altLang="ko-KR" dirty="0" smtClean="0"/>
              <a:t>CS</a:t>
            </a:r>
            <a:r>
              <a:rPr lang="ko-KR" altLang="en-US" dirty="0" smtClean="0"/>
              <a:t>의 전략화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과학화</a:t>
            </a:r>
            <a:endParaRPr lang="en-US" altLang="ko-KR" dirty="0" smtClean="0"/>
          </a:p>
          <a:p>
            <a:r>
              <a:rPr lang="en-US" altLang="ko-KR" dirty="0" smtClean="0"/>
              <a:t>CS</a:t>
            </a:r>
            <a:r>
              <a:rPr lang="ko-KR" altLang="en-US" dirty="0" smtClean="0"/>
              <a:t>는 비즈니스 성패의 열쇠</a:t>
            </a:r>
            <a:r>
              <a:rPr lang="en-US" altLang="ko-KR" dirty="0" smtClean="0"/>
              <a:t>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과학적인 </a:t>
            </a:r>
            <a:r>
              <a:rPr lang="en-US" altLang="ko-KR" dirty="0" smtClean="0"/>
              <a:t>CS[</a:t>
            </a:r>
            <a:r>
              <a:rPr lang="ko-KR" altLang="en-US" dirty="0" smtClean="0"/>
              <a:t>고객서비스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그림 4" descr="콜센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71678"/>
            <a:ext cx="355761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무관심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고객의상황에</a:t>
            </a:r>
            <a:r>
              <a:rPr lang="ko-KR" altLang="en-US" dirty="0" smtClean="0"/>
              <a:t> 전혀 공감하지 않음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냉담</a:t>
            </a:r>
            <a:r>
              <a:rPr lang="en-US" altLang="ko-KR" dirty="0" smtClean="0"/>
              <a:t>:</a:t>
            </a:r>
            <a:r>
              <a:rPr lang="ko-KR" altLang="en-US" dirty="0" smtClean="0"/>
              <a:t>객관적</a:t>
            </a:r>
            <a:r>
              <a:rPr lang="en-US" altLang="ko-KR" dirty="0" smtClean="0"/>
              <a:t>,</a:t>
            </a:r>
            <a:r>
              <a:rPr lang="ko-KR" altLang="en-US" dirty="0" smtClean="0"/>
              <a:t>사무적인 응대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경직화</a:t>
            </a:r>
            <a:r>
              <a:rPr lang="en-US" altLang="ko-KR" dirty="0" smtClean="0"/>
              <a:t>:</a:t>
            </a:r>
            <a:r>
              <a:rPr lang="ko-KR" altLang="en-US" dirty="0" smtClean="0"/>
              <a:t>문의에 </a:t>
            </a:r>
            <a:r>
              <a:rPr lang="ko-KR" altLang="en-US" dirty="0" err="1" smtClean="0"/>
              <a:t>설명없이</a:t>
            </a:r>
            <a:r>
              <a:rPr lang="ko-KR" altLang="en-US" dirty="0" smtClean="0"/>
              <a:t> 예</a:t>
            </a:r>
            <a:r>
              <a:rPr lang="en-US" altLang="ko-KR" dirty="0" smtClean="0"/>
              <a:t>,</a:t>
            </a:r>
            <a:r>
              <a:rPr lang="ko-KR" altLang="en-US" dirty="0" smtClean="0"/>
              <a:t>아니오</a:t>
            </a:r>
            <a:endParaRPr lang="en-US" altLang="ko-KR" dirty="0" smtClean="0"/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개인기준으로 고객무시</a:t>
            </a:r>
            <a:endParaRPr lang="en-US" altLang="ko-KR" dirty="0" smtClean="0"/>
          </a:p>
          <a:p>
            <a:r>
              <a:rPr lang="en-US" altLang="ko-KR" dirty="0" smtClean="0"/>
              <a:t>5.</a:t>
            </a:r>
            <a:r>
              <a:rPr lang="ko-KR" altLang="en-US" dirty="0" smtClean="0"/>
              <a:t>자존심을 중시하여 거만하게 대함</a:t>
            </a:r>
            <a:endParaRPr lang="en-US" altLang="ko-KR" dirty="0" smtClean="0"/>
          </a:p>
          <a:p>
            <a:r>
              <a:rPr lang="en-US" altLang="ko-KR" dirty="0" smtClean="0"/>
              <a:t>6.</a:t>
            </a:r>
            <a:r>
              <a:rPr lang="ko-KR" altLang="en-US" dirty="0" smtClean="0"/>
              <a:t>규정제시</a:t>
            </a:r>
            <a:r>
              <a:rPr lang="en-US" altLang="ko-KR" dirty="0" smtClean="0"/>
              <a:t>:</a:t>
            </a:r>
            <a:r>
              <a:rPr lang="ko-KR" altLang="en-US" dirty="0" smtClean="0"/>
              <a:t>협의의 여지없는 규정설명</a:t>
            </a:r>
            <a:endParaRPr lang="en-US" altLang="ko-KR" dirty="0" smtClean="0"/>
          </a:p>
          <a:p>
            <a:r>
              <a:rPr lang="en-US" altLang="ko-KR" dirty="0" smtClean="0"/>
              <a:t>7.</a:t>
            </a:r>
            <a:r>
              <a:rPr lang="ko-KR" altLang="en-US" dirty="0" smtClean="0"/>
              <a:t>발뺌</a:t>
            </a:r>
            <a:r>
              <a:rPr lang="en-US" altLang="ko-KR" dirty="0" smtClean="0"/>
              <a:t>:</a:t>
            </a:r>
            <a:r>
              <a:rPr lang="ko-KR" altLang="en-US" dirty="0" smtClean="0"/>
              <a:t>쇼핑몰과실을 인정치 않고 </a:t>
            </a:r>
            <a:r>
              <a:rPr lang="ko-KR" altLang="en-US" dirty="0" err="1" smtClean="0"/>
              <a:t>대충넘김</a:t>
            </a:r>
            <a:endParaRPr lang="en-US" altLang="ko-KR" dirty="0" smtClean="0"/>
          </a:p>
          <a:p>
            <a:r>
              <a:rPr lang="en-US" altLang="ko-KR" dirty="0" smtClean="0"/>
              <a:t>8.</a:t>
            </a:r>
            <a:r>
              <a:rPr lang="ko-KR" altLang="en-US" dirty="0" smtClean="0"/>
              <a:t>업무미숙</a:t>
            </a:r>
            <a:r>
              <a:rPr lang="en-US" altLang="ko-KR" dirty="0" smtClean="0"/>
              <a:t>:</a:t>
            </a:r>
            <a:r>
              <a:rPr lang="ko-KR" altLang="en-US" dirty="0" smtClean="0"/>
              <a:t>상담내용이나 합의사항 누락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고객이 불편해 하는 </a:t>
            </a:r>
            <a:r>
              <a:rPr lang="en-US" altLang="ko-KR" dirty="0" smtClean="0"/>
              <a:t>CS 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의류와 장난감 아동 용품 </a:t>
            </a:r>
            <a:r>
              <a:rPr lang="en-US" altLang="ko-KR" dirty="0" smtClean="0"/>
              <a:t>KC </a:t>
            </a:r>
            <a:r>
              <a:rPr lang="ko-KR" altLang="en-US" dirty="0" smtClean="0"/>
              <a:t>마크 의무화</a:t>
            </a:r>
            <a:endParaRPr lang="en-US" altLang="ko-KR" dirty="0" smtClean="0"/>
          </a:p>
          <a:p>
            <a:r>
              <a:rPr lang="ko-KR" altLang="en-US" dirty="0" smtClean="0"/>
              <a:t>전자제품에 대한 전파 </a:t>
            </a:r>
            <a:r>
              <a:rPr lang="ko-KR" altLang="en-US" dirty="0" err="1" smtClean="0"/>
              <a:t>인증법</a:t>
            </a:r>
            <a:r>
              <a:rPr lang="ko-KR" altLang="en-US" dirty="0" smtClean="0"/>
              <a:t> 적용</a:t>
            </a:r>
            <a:endParaRPr lang="en-US" altLang="ko-KR" dirty="0" smtClean="0"/>
          </a:p>
          <a:p>
            <a:r>
              <a:rPr lang="ko-KR" altLang="en-US" dirty="0" err="1" smtClean="0"/>
              <a:t>전파인증법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구매대행몰에</a:t>
            </a:r>
            <a:r>
              <a:rPr lang="ko-KR" altLang="en-US" dirty="0" smtClean="0"/>
              <a:t> 적용 유예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아동 안전법 </a:t>
            </a:r>
            <a:r>
              <a:rPr lang="en-US" altLang="ko-KR" dirty="0" smtClean="0"/>
              <a:t>&amp; </a:t>
            </a:r>
            <a:r>
              <a:rPr lang="ko-KR" altLang="en-US" dirty="0" err="1" smtClean="0"/>
              <a:t>전파인증법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정민소프트</a:t>
            </a:r>
            <a:r>
              <a:rPr lang="ko-KR" altLang="en-US" dirty="0" smtClean="0"/>
              <a:t> 홈페이지 </a:t>
            </a:r>
            <a:r>
              <a:rPr lang="en-US" altLang="ko-KR" dirty="0" smtClean="0">
                <a:hlinkClick r:id="rId2"/>
              </a:rPr>
              <a:t>www.jungminsoft.com</a:t>
            </a:r>
            <a:endParaRPr lang="en-US" altLang="ko-KR" dirty="0" smtClean="0"/>
          </a:p>
          <a:p>
            <a:r>
              <a:rPr lang="ko-KR" altLang="en-US" dirty="0" smtClean="0"/>
              <a:t>대표메일 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3"/>
              </a:rPr>
              <a:t>jungminsoft@gmail.com</a:t>
            </a:r>
            <a:endParaRPr lang="en-US" altLang="ko-KR" dirty="0" smtClean="0"/>
          </a:p>
          <a:p>
            <a:r>
              <a:rPr lang="ko-KR" altLang="en-US" dirty="0" smtClean="0"/>
              <a:t>위치 </a:t>
            </a:r>
            <a:r>
              <a:rPr lang="en-US" altLang="ko-KR" dirty="0" smtClean="0"/>
              <a:t>: 7</a:t>
            </a:r>
            <a:r>
              <a:rPr lang="ko-KR" altLang="en-US" dirty="0" smtClean="0"/>
              <a:t>호선 어린이 </a:t>
            </a:r>
            <a:r>
              <a:rPr lang="ko-KR" altLang="en-US" dirty="0" err="1" smtClean="0"/>
              <a:t>대공원역</a:t>
            </a:r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err="1" smtClean="0"/>
              <a:t>번출구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200m</a:t>
            </a:r>
          </a:p>
          <a:p>
            <a:r>
              <a:rPr lang="ko-KR" altLang="en-US" dirty="0" smtClean="0"/>
              <a:t>손성필 대표 </a:t>
            </a:r>
            <a:endParaRPr lang="en-US" altLang="ko-KR" dirty="0" smtClean="0"/>
          </a:p>
          <a:p>
            <a:r>
              <a:rPr lang="en-US" altLang="ko-KR" dirty="0" smtClean="0"/>
              <a:t>010-3211-4506</a:t>
            </a:r>
          </a:p>
          <a:p>
            <a:r>
              <a:rPr lang="ko-KR" altLang="en-US" dirty="0" smtClean="0"/>
              <a:t>기타문의는 </a:t>
            </a:r>
            <a:r>
              <a:rPr lang="ko-KR" altLang="en-US" dirty="0" err="1" smtClean="0"/>
              <a:t>정민소프트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고객센타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02 – 465 – 5057 </a:t>
            </a:r>
            <a:r>
              <a:rPr lang="ko-KR" altLang="en-US" dirty="0" smtClean="0"/>
              <a:t>내선번호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.~^^!!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연락하려면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알뜰하게 구매할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국내에 없는 아이템을 살 수 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구매대행에 열광할까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pic>
        <p:nvPicPr>
          <p:cNvPr id="7" name="그림 6" descr="20120330000919_1_2_20120330164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2"/>
            <a:ext cx="47625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결제대행</a:t>
            </a:r>
            <a:r>
              <a:rPr lang="en-US" altLang="ko-KR" dirty="0" smtClean="0"/>
              <a:t>+</a:t>
            </a:r>
            <a:r>
              <a:rPr lang="ko-KR" altLang="en-US" dirty="0" err="1" smtClean="0"/>
              <a:t>검품대행</a:t>
            </a:r>
            <a:r>
              <a:rPr lang="en-US" altLang="ko-KR" dirty="0" smtClean="0"/>
              <a:t>+</a:t>
            </a:r>
            <a:r>
              <a:rPr lang="ko-KR" altLang="en-US" dirty="0" smtClean="0"/>
              <a:t>배송대행</a:t>
            </a:r>
            <a:endParaRPr lang="en-US" altLang="ko-KR" dirty="0" smtClean="0"/>
          </a:p>
          <a:p>
            <a:r>
              <a:rPr lang="ko-KR" altLang="en-US" dirty="0" smtClean="0"/>
              <a:t>결제는 배송업체에서 발급해준 </a:t>
            </a:r>
            <a:r>
              <a:rPr lang="en-US" altLang="ko-KR" dirty="0" smtClean="0"/>
              <a:t>Amex</a:t>
            </a:r>
            <a:r>
              <a:rPr lang="ko-KR" altLang="en-US" dirty="0" smtClean="0"/>
              <a:t>카드로</a:t>
            </a:r>
            <a:endParaRPr lang="en-US" altLang="ko-KR" dirty="0" smtClean="0"/>
          </a:p>
          <a:p>
            <a:r>
              <a:rPr lang="ko-KR" altLang="en-US" dirty="0" err="1" smtClean="0"/>
              <a:t>검품대행은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검품동영상</a:t>
            </a:r>
            <a:r>
              <a:rPr lang="ko-KR" altLang="en-US" dirty="0" smtClean="0"/>
              <a:t> 서비스로</a:t>
            </a:r>
            <a:endParaRPr lang="en-US" altLang="ko-KR" dirty="0" smtClean="0"/>
          </a:p>
          <a:p>
            <a:r>
              <a:rPr lang="ko-KR" altLang="en-US" dirty="0" smtClean="0"/>
              <a:t>배송대행은 베테랑 </a:t>
            </a:r>
            <a:r>
              <a:rPr lang="ko-KR" altLang="en-US" dirty="0" err="1" smtClean="0"/>
              <a:t>배대지업체의</a:t>
            </a:r>
            <a:r>
              <a:rPr lang="ko-KR" altLang="en-US" dirty="0" smtClean="0"/>
              <a:t> 통합배송서비스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가격을 싸게 하고 배송은 빨리</a:t>
            </a:r>
            <a:r>
              <a:rPr lang="en-US" altLang="ko-KR" dirty="0" smtClean="0"/>
              <a:t>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구매대행에 성공하려면</a:t>
            </a:r>
            <a:endParaRPr lang="ko-KR" altLang="en-US" dirty="0"/>
          </a:p>
        </p:txBody>
      </p:sp>
      <p:pic>
        <p:nvPicPr>
          <p:cNvPr id="4" name="그림 3" descr="%BC%BA%B0%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52387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Rebates </a:t>
            </a:r>
            <a:r>
              <a:rPr lang="ko-KR" altLang="en-US" dirty="0" smtClean="0"/>
              <a:t>사이트</a:t>
            </a:r>
            <a:endParaRPr lang="en-US" altLang="ko-KR" dirty="0" smtClean="0"/>
          </a:p>
          <a:p>
            <a:r>
              <a:rPr lang="en-US" altLang="ko-KR" dirty="0" smtClean="0"/>
              <a:t>Ebates.com</a:t>
            </a:r>
          </a:p>
          <a:p>
            <a:r>
              <a:rPr lang="en-US" altLang="ko-KR" dirty="0" smtClean="0"/>
              <a:t>Ebatesusa.net</a:t>
            </a:r>
          </a:p>
          <a:p>
            <a:r>
              <a:rPr lang="ko-KR" altLang="en-US" dirty="0" smtClean="0"/>
              <a:t>프로모션 쿠폰구매를 위한 물량 확장</a:t>
            </a:r>
            <a:endParaRPr lang="en-US" altLang="ko-KR" dirty="0" smtClean="0"/>
          </a:p>
          <a:p>
            <a:r>
              <a:rPr lang="ko-KR" altLang="en-US" dirty="0" smtClean="0"/>
              <a:t>할인기간 집중 판매</a:t>
            </a:r>
            <a:endParaRPr lang="en-US" altLang="ko-KR" dirty="0" smtClean="0"/>
          </a:p>
          <a:p>
            <a:r>
              <a:rPr lang="en-US" altLang="ko-KR" dirty="0" smtClean="0"/>
              <a:t>Ex) </a:t>
            </a:r>
            <a:r>
              <a:rPr lang="ko-KR" altLang="en-US" dirty="0" err="1" smtClean="0"/>
              <a:t>유로모아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스피드 유로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가격경쟁력 확보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650</TotalTime>
  <Words>1148</Words>
  <Application>Microsoft Office PowerPoint</Application>
  <PresentationFormat>화면 슬라이드 쇼(4:3)</PresentationFormat>
  <Paragraphs>295</Paragraphs>
  <Slides>58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59" baseType="lpstr">
      <vt:lpstr>고구려 벽화</vt:lpstr>
      <vt:lpstr>자동화 솔루션을 이용한  구매대행 성공 전략</vt:lpstr>
      <vt:lpstr>강의 진행 순서</vt:lpstr>
      <vt:lpstr>강사소개 - 손성필대표</vt:lpstr>
      <vt:lpstr>정민소프트 소개</vt:lpstr>
      <vt:lpstr>구매대행 열풍</vt:lpstr>
      <vt:lpstr>왜 구매대행에 열광할까? </vt:lpstr>
      <vt:lpstr>구매대행이란?</vt:lpstr>
      <vt:lpstr>구매대행에 성공하려면</vt:lpstr>
      <vt:lpstr>가격경쟁력 확보</vt:lpstr>
      <vt:lpstr>배송기간 단축</vt:lpstr>
      <vt:lpstr>왜 배송을 잘해야 하는가?</vt:lpstr>
      <vt:lpstr>베테랑 배대지 업체</vt:lpstr>
      <vt:lpstr>배대지 업체와 계약하려면</vt:lpstr>
      <vt:lpstr>고객사 성공패턴 분석</vt:lpstr>
      <vt:lpstr>구매대행비지니스의 이점</vt:lpstr>
      <vt:lpstr>자동화 솔루션을 이용하면</vt:lpstr>
      <vt:lpstr>세탁기</vt:lpstr>
      <vt:lpstr>아이템 선정 방법</vt:lpstr>
      <vt:lpstr>몰테일</vt:lpstr>
      <vt:lpstr>왜 코스모스로 상품등록을 해야 할까?</vt:lpstr>
      <vt:lpstr>대량등록으로 성공한 사례</vt:lpstr>
      <vt:lpstr>Eleparts.co.kr</vt:lpstr>
      <vt:lpstr>Jelly-pop.com</vt:lpstr>
      <vt:lpstr>Poloholic.co.kr</vt:lpstr>
      <vt:lpstr>3kh.co.kr</vt:lpstr>
      <vt:lpstr>인기쇼핑몰순위</vt:lpstr>
      <vt:lpstr>코스모스 상품등록 시연</vt:lpstr>
      <vt:lpstr>등록이 어려운 상품</vt:lpstr>
      <vt:lpstr>분석된 사이트 안내</vt:lpstr>
      <vt:lpstr>신규분석 신청 방법 및 비용</vt:lpstr>
      <vt:lpstr>구매대행 운영자의 핵심업무</vt:lpstr>
      <vt:lpstr>재고관리는 왜 해야 하는가?</vt:lpstr>
      <vt:lpstr>자주 바뀌는 정보는 무엇인가?</vt:lpstr>
      <vt:lpstr>가격은 언제 변동하는가?</vt:lpstr>
      <vt:lpstr>미국의 기념일</vt:lpstr>
      <vt:lpstr>코스모스 재고관리 시연</vt:lpstr>
      <vt:lpstr>가격관리는 왜 해야하는가?</vt:lpstr>
      <vt:lpstr>가격에 영향을 주는 요소들</vt:lpstr>
      <vt:lpstr>무게별 레잇을 적용하는 방법</vt:lpstr>
      <vt:lpstr>코스모스 가격관리 시연</vt:lpstr>
      <vt:lpstr>아마존제품을 판매하려면</vt:lpstr>
      <vt:lpstr>알리바바(1688) &amp; 알리익스프레스</vt:lpstr>
      <vt:lpstr>이베이 제품 판매</vt:lpstr>
      <vt:lpstr>역직구, 글로벌셀러 판매</vt:lpstr>
      <vt:lpstr>애드 : 에누리 상품 전송</vt:lpstr>
      <vt:lpstr>쇼핑몰 성공의 비결</vt:lpstr>
      <vt:lpstr>오픈마켓 운영</vt:lpstr>
      <vt:lpstr>마이샵 MyShop</vt:lpstr>
      <vt:lpstr>오픈마켓 상품제한</vt:lpstr>
      <vt:lpstr>구매대행 쇼핑몰 운영</vt:lpstr>
      <vt:lpstr>고도몰 해외구매대행 전문몰 신청</vt:lpstr>
      <vt:lpstr>고도몰 디자인 업체</vt:lpstr>
      <vt:lpstr>디자인교과서</vt:lpstr>
      <vt:lpstr>구매대행을 성공하려면</vt:lpstr>
      <vt:lpstr>과학적인 CS[고객서비스]</vt:lpstr>
      <vt:lpstr>고객이 불편해 하는 CS 사례</vt:lpstr>
      <vt:lpstr>아동 안전법 &amp; 전파인증법</vt:lpstr>
      <vt:lpstr>연락하려면?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구매대행인가?</dc:title>
  <dc:creator>devstar</dc:creator>
  <cp:lastModifiedBy>seongpil son</cp:lastModifiedBy>
  <cp:revision>63</cp:revision>
  <dcterms:created xsi:type="dcterms:W3CDTF">2015-04-26T01:11:53Z</dcterms:created>
  <dcterms:modified xsi:type="dcterms:W3CDTF">2016-05-10T14:39:44Z</dcterms:modified>
</cp:coreProperties>
</file>